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28"/>
  </p:notesMasterIdLst>
  <p:handoutMasterIdLst>
    <p:handoutMasterId r:id="rId29"/>
  </p:handoutMasterIdLst>
  <p:sldIdLst>
    <p:sldId id="302" r:id="rId2"/>
    <p:sldId id="575" r:id="rId3"/>
    <p:sldId id="335" r:id="rId4"/>
    <p:sldId id="338" r:id="rId5"/>
    <p:sldId id="564" r:id="rId6"/>
    <p:sldId id="327" r:id="rId7"/>
    <p:sldId id="577" r:id="rId8"/>
    <p:sldId id="576" r:id="rId9"/>
    <p:sldId id="328" r:id="rId10"/>
    <p:sldId id="578" r:id="rId11"/>
    <p:sldId id="579" r:id="rId12"/>
    <p:sldId id="580" r:id="rId13"/>
    <p:sldId id="581" r:id="rId14"/>
    <p:sldId id="582" r:id="rId15"/>
    <p:sldId id="583" r:id="rId16"/>
    <p:sldId id="584" r:id="rId17"/>
    <p:sldId id="585" r:id="rId18"/>
    <p:sldId id="586" r:id="rId19"/>
    <p:sldId id="329" r:id="rId20"/>
    <p:sldId id="331" r:id="rId21"/>
    <p:sldId id="562" r:id="rId22"/>
    <p:sldId id="344" r:id="rId23"/>
    <p:sldId id="356" r:id="rId24"/>
    <p:sldId id="587" r:id="rId25"/>
    <p:sldId id="322" r:id="rId26"/>
    <p:sldId id="588" r:id="rId27"/>
  </p:sldIdLst>
  <p:sldSz cx="12195175" cy="6858000"/>
  <p:notesSz cx="6858000" cy="9144000"/>
  <p:embeddedFontLst>
    <p:embeddedFont>
      <p:font typeface="Frutiger LT Pro 87 XBlack Cn" panose="020B0602020204020204" pitchFamily="34" charset="77"/>
      <p:bold r:id="rId30"/>
      <p:italic r:id="rId31"/>
      <p:boldItalic r:id="rId32"/>
    </p:embeddedFont>
    <p:embeddedFont>
      <p:font typeface="Merriweather Light" pitchFamily="2" charset="77"/>
      <p:regular r:id="rId33"/>
      <p:italic r:id="rId34"/>
    </p:embeddedFont>
    <p:embeddedFont>
      <p:font typeface="Merriweather Regular" panose="02060503050406030704" pitchFamily="18" charset="77"/>
      <p:regular r:id="rId35"/>
      <p:bold r:id="rId36"/>
      <p:italic r:id="rId37"/>
      <p:boldItalic r:id="rId38"/>
    </p:embeddedFont>
    <p:embeddedFont>
      <p:font typeface="Open Sans" pitchFamily="2" charset="0"/>
      <p:regular r:id="rId39"/>
      <p:bold r:id="rId40"/>
      <p:italic r:id="rId41"/>
      <p:boldItalic r:id="rId42"/>
    </p:embeddedFont>
    <p:embeddedFont>
      <p:font typeface="Open Sans Light" pitchFamily="2" charset="0"/>
      <p:regular r:id="rId43"/>
      <p:italic r:id="rId44"/>
    </p:embeddedFont>
    <p:embeddedFont>
      <p:font typeface="Open Sans Semibold" pitchFamily="2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1856"/>
    <a:srgbClr val="5493CD"/>
    <a:srgbClr val="E86F51"/>
    <a:srgbClr val="299D8F"/>
    <a:srgbClr val="264653"/>
    <a:srgbClr val="5488C7"/>
    <a:srgbClr val="F3975F"/>
    <a:srgbClr val="FFE7AC"/>
    <a:srgbClr val="00AEEF"/>
    <a:srgbClr val="FFE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16B37-3627-CA4B-ADE1-BBDED45CE5D0}" v="89" dt="2024-03-08T07:19:09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4" autoAdjust="0"/>
    <p:restoredTop sz="94658"/>
  </p:normalViewPr>
  <p:slideViewPr>
    <p:cSldViewPr snapToGrid="0">
      <p:cViewPr>
        <p:scale>
          <a:sx n="81" d="100"/>
          <a:sy n="81" d="100"/>
        </p:scale>
        <p:origin x="336" y="92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jst, K. van der (Kaj-Ivar)" userId="4399a1f9-5af9-4131-b1e6-b42295269d91" providerId="ADAL" clId="{608989DE-CD55-427B-9113-8EFDC2BAF0F9}"/>
    <pc:docChg chg="undo redo custSel addSld delSld modSld sldOrd">
      <pc:chgData name="Wijst, K. van der (Kaj-Ivar)" userId="4399a1f9-5af9-4131-b1e6-b42295269d91" providerId="ADAL" clId="{608989DE-CD55-427B-9113-8EFDC2BAF0F9}" dt="2023-01-31T15:40:12.279" v="2570"/>
      <pc:docMkLst>
        <pc:docMk/>
      </pc:docMkLst>
      <pc:sldChg chg="modSp mod ord">
        <pc:chgData name="Wijst, K. van der (Kaj-Ivar)" userId="4399a1f9-5af9-4131-b1e6-b42295269d91" providerId="ADAL" clId="{608989DE-CD55-427B-9113-8EFDC2BAF0F9}" dt="2023-01-31T10:34:21.896" v="1636"/>
        <pc:sldMkLst>
          <pc:docMk/>
          <pc:sldMk cId="172863224" sldId="302"/>
        </pc:sldMkLst>
        <pc:spChg chg="mod">
          <ac:chgData name="Wijst, K. van der (Kaj-Ivar)" userId="4399a1f9-5af9-4131-b1e6-b42295269d91" providerId="ADAL" clId="{608989DE-CD55-427B-9113-8EFDC2BAF0F9}" dt="2023-01-31T10:34:21.896" v="1636"/>
          <ac:spMkLst>
            <pc:docMk/>
            <pc:sldMk cId="172863224" sldId="302"/>
            <ac:spMk id="2" creationId="{77D459DB-CAB4-7B4B-9279-AEAC0FBBC5C2}"/>
          </ac:spMkLst>
        </pc:spChg>
      </pc:sldChg>
      <pc:sldChg chg="modSp mod">
        <pc:chgData name="Wijst, K. van der (Kaj-Ivar)" userId="4399a1f9-5af9-4131-b1e6-b42295269d91" providerId="ADAL" clId="{608989DE-CD55-427B-9113-8EFDC2BAF0F9}" dt="2023-01-31T15:40:12.279" v="2570"/>
        <pc:sldMkLst>
          <pc:docMk/>
          <pc:sldMk cId="1216077731" sldId="322"/>
        </pc:sldMkLst>
        <pc:spChg chg="mod">
          <ac:chgData name="Wijst, K. van der (Kaj-Ivar)" userId="4399a1f9-5af9-4131-b1e6-b42295269d91" providerId="ADAL" clId="{608989DE-CD55-427B-9113-8EFDC2BAF0F9}" dt="2023-01-31T15:40:12.279" v="2570"/>
          <ac:spMkLst>
            <pc:docMk/>
            <pc:sldMk cId="1216077731" sldId="322"/>
            <ac:spMk id="2" creationId="{77D459DB-CAB4-7B4B-9279-AEAC0FBBC5C2}"/>
          </ac:spMkLst>
        </pc:spChg>
        <pc:spChg chg="mod">
          <ac:chgData name="Wijst, K. van der (Kaj-Ivar)" userId="4399a1f9-5af9-4131-b1e6-b42295269d91" providerId="ADAL" clId="{608989DE-CD55-427B-9113-8EFDC2BAF0F9}" dt="2023-01-31T15:38:58.535" v="2563" actId="20577"/>
          <ac:spMkLst>
            <pc:docMk/>
            <pc:sldMk cId="1216077731" sldId="322"/>
            <ac:spMk id="5" creationId="{A11F35D7-2205-6442-B171-1CFC7E7AF534}"/>
          </ac:spMkLst>
        </pc:spChg>
      </pc:sldChg>
      <pc:sldChg chg="del">
        <pc:chgData name="Wijst, K. van der (Kaj-Ivar)" userId="4399a1f9-5af9-4131-b1e6-b42295269d91" providerId="ADAL" clId="{608989DE-CD55-427B-9113-8EFDC2BAF0F9}" dt="2023-01-31T14:06:28.637" v="2243" actId="47"/>
        <pc:sldMkLst>
          <pc:docMk/>
          <pc:sldMk cId="1854749763" sldId="324"/>
        </pc:sldMkLst>
      </pc:sldChg>
      <pc:sldChg chg="del">
        <pc:chgData name="Wijst, K. van der (Kaj-Ivar)" userId="4399a1f9-5af9-4131-b1e6-b42295269d91" providerId="ADAL" clId="{608989DE-CD55-427B-9113-8EFDC2BAF0F9}" dt="2023-01-31T14:06:28.637" v="2243" actId="47"/>
        <pc:sldMkLst>
          <pc:docMk/>
          <pc:sldMk cId="4186917759" sldId="325"/>
        </pc:sldMkLst>
      </pc:sldChg>
      <pc:sldChg chg="delSp modSp add mod modTransition modNotesTx">
        <pc:chgData name="Wijst, K. van der (Kaj-Ivar)" userId="4399a1f9-5af9-4131-b1e6-b42295269d91" providerId="ADAL" clId="{608989DE-CD55-427B-9113-8EFDC2BAF0F9}" dt="2023-01-31T10:35:07.614" v="1637"/>
        <pc:sldMkLst>
          <pc:docMk/>
          <pc:sldMk cId="1400514278" sldId="326"/>
        </pc:sldMkLst>
        <pc:spChg chg="mod">
          <ac:chgData name="Wijst, K. van der (Kaj-Ivar)" userId="4399a1f9-5af9-4131-b1e6-b42295269d91" providerId="ADAL" clId="{608989DE-CD55-427B-9113-8EFDC2BAF0F9}" dt="2023-01-30T21:35:21.234" v="695"/>
          <ac:spMkLst>
            <pc:docMk/>
            <pc:sldMk cId="1400514278" sldId="326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3" creationId="{92B8343F-EFA3-48A2-B8B3-3DAFDE028FE2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4" creationId="{DEC16737-3B6A-4EAD-934B-334DF4F58CF5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5" creationId="{D1BD8C32-1F4C-4C24-8819-B16D63F4AF29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6" creationId="{D0298E7B-B901-4060-A9EA-48CBABA36503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7" creationId="{C2EDC46F-C2FD-433B-965E-C0E5BEB51A62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8" creationId="{D9AFE52F-66E4-48B7-8E28-6B44E8D88293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69" creationId="{B716FCCB-0D5F-45FA-8359-69574E7FC479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70" creationId="{02662876-10C6-461C-AA2B-556CA057E299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71" creationId="{DC3F904D-FA0D-4DB4-A4CA-68080DE3D804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72" creationId="{030D2767-8F6D-46DF-8AFD-F4259714B4D1}"/>
          </ac:spMkLst>
        </pc:spChg>
        <pc:spChg chg="del">
          <ac:chgData name="Wijst, K. van der (Kaj-Ivar)" userId="4399a1f9-5af9-4131-b1e6-b42295269d91" providerId="ADAL" clId="{608989DE-CD55-427B-9113-8EFDC2BAF0F9}" dt="2023-01-30T21:35:12.294" v="694" actId="478"/>
          <ac:spMkLst>
            <pc:docMk/>
            <pc:sldMk cId="1400514278" sldId="326"/>
            <ac:spMk id="74" creationId="{A2C37FA5-877A-4C32-9A07-ED5F3553F097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3377327198" sldId="326"/>
        </pc:sldMkLst>
      </pc:sldChg>
      <pc:sldChg chg="delSp modSp add mod">
        <pc:chgData name="Wijst, K. van der (Kaj-Ivar)" userId="4399a1f9-5af9-4131-b1e6-b42295269d91" providerId="ADAL" clId="{608989DE-CD55-427B-9113-8EFDC2BAF0F9}" dt="2023-01-30T21:35:36.770" v="699" actId="478"/>
        <pc:sldMkLst>
          <pc:docMk/>
          <pc:sldMk cId="51832275" sldId="327"/>
        </pc:sldMkLst>
        <pc:spChg chg="mod">
          <ac:chgData name="Wijst, K. van der (Kaj-Ivar)" userId="4399a1f9-5af9-4131-b1e6-b42295269d91" providerId="ADAL" clId="{608989DE-CD55-427B-9113-8EFDC2BAF0F9}" dt="2023-01-30T21:35:32.206" v="698"/>
          <ac:spMkLst>
            <pc:docMk/>
            <pc:sldMk cId="51832275" sldId="327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94" creationId="{1B87C328-1FB1-467E-AD0A-083167970FA8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95" creationId="{BD1C1297-28A4-458E-8476-60621D90E102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96" creationId="{54C4C1DF-24E4-4493-8C97-0D75BCB7EF11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97" creationId="{21E0D7E4-97CB-4BE5-8780-9881A87341E8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98" creationId="{B57EFF88-FC9C-4BA6-BE36-E621B5660B61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99" creationId="{FA116B59-F7F3-4FB2-9EFA-4403C7D6E89D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100" creationId="{A7647683-324D-4A6A-AC36-8E01CAE47EE9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101" creationId="{FC993C17-CAA6-4CE9-9E50-9845E2D3DBF9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102" creationId="{08CA191A-5A15-4420-B964-0666CD401804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103" creationId="{D0182DF4-8DE0-40AA-B42C-6E10C320EEBD}"/>
          </ac:spMkLst>
        </pc:spChg>
        <pc:spChg chg="del">
          <ac:chgData name="Wijst, K. van der (Kaj-Ivar)" userId="4399a1f9-5af9-4131-b1e6-b42295269d91" providerId="ADAL" clId="{608989DE-CD55-427B-9113-8EFDC2BAF0F9}" dt="2023-01-30T21:35:36.770" v="699" actId="478"/>
          <ac:spMkLst>
            <pc:docMk/>
            <pc:sldMk cId="51832275" sldId="327"/>
            <ac:spMk id="104" creationId="{C608A16B-1433-44FA-BEB6-174106BD79FD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2378225762" sldId="327"/>
        </pc:sldMkLst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611173423" sldId="328"/>
        </pc:sldMkLst>
      </pc:sldChg>
      <pc:sldChg chg="delSp modSp add mod">
        <pc:chgData name="Wijst, K. van der (Kaj-Ivar)" userId="4399a1f9-5af9-4131-b1e6-b42295269d91" providerId="ADAL" clId="{608989DE-CD55-427B-9113-8EFDC2BAF0F9}" dt="2023-01-30T21:35:45.850" v="701"/>
        <pc:sldMkLst>
          <pc:docMk/>
          <pc:sldMk cId="1547791389" sldId="328"/>
        </pc:sldMkLst>
        <pc:spChg chg="mod">
          <ac:chgData name="Wijst, K. van der (Kaj-Ivar)" userId="4399a1f9-5af9-4131-b1e6-b42295269d91" providerId="ADAL" clId="{608989DE-CD55-427B-9113-8EFDC2BAF0F9}" dt="2023-01-30T21:35:45.850" v="701"/>
          <ac:spMkLst>
            <pc:docMk/>
            <pc:sldMk cId="1547791389" sldId="328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16" creationId="{DA8A6ADF-A24B-4F2A-B438-280690BF7B5C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17" creationId="{E2BE0DEE-5520-4DED-B3E2-0A4613EE783E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18" creationId="{A564E7F9-2B3A-4BE2-99B9-511BA77CB729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19" creationId="{FD98BC54-B406-4F68-8215-DB3A04AE8E82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0" creationId="{572DBF32-E7A2-421E-800E-90EE2D324DEB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1" creationId="{DDF03978-AFA5-47F6-BF7C-3632230D5EF7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2" creationId="{EAE7AD3A-3FDF-4500-AF70-98A0D030C854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3" creationId="{71EBC32D-04C8-4D2E-8DA4-F2A07BE8DDD0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4" creationId="{922F7498-BF14-4E21-BD04-A9791106C4FA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5" creationId="{223152E0-D883-426F-9DF5-DB1D8CB586CF}"/>
          </ac:spMkLst>
        </pc:spChg>
        <pc:spChg chg="del">
          <ac:chgData name="Wijst, K. van der (Kaj-Ivar)" userId="4399a1f9-5af9-4131-b1e6-b42295269d91" providerId="ADAL" clId="{608989DE-CD55-427B-9113-8EFDC2BAF0F9}" dt="2023-01-30T21:35:42.185" v="700" actId="478"/>
          <ac:spMkLst>
            <pc:docMk/>
            <pc:sldMk cId="1547791389" sldId="328"/>
            <ac:spMk id="126" creationId="{DCF22C25-39A0-4B93-BDE3-BEDF22831EA7}"/>
          </ac:spMkLst>
        </pc:spChg>
      </pc:sldChg>
      <pc:sldChg chg="delSp modSp add mod">
        <pc:chgData name="Wijst, K. van der (Kaj-Ivar)" userId="4399a1f9-5af9-4131-b1e6-b42295269d91" providerId="ADAL" clId="{608989DE-CD55-427B-9113-8EFDC2BAF0F9}" dt="2023-01-30T21:35:57.260" v="703" actId="478"/>
        <pc:sldMkLst>
          <pc:docMk/>
          <pc:sldMk cId="3125883486" sldId="329"/>
        </pc:sldMkLst>
        <pc:spChg chg="mod">
          <ac:chgData name="Wijst, K. van der (Kaj-Ivar)" userId="4399a1f9-5af9-4131-b1e6-b42295269d91" providerId="ADAL" clId="{608989DE-CD55-427B-9113-8EFDC2BAF0F9}" dt="2023-01-30T21:35:51.448" v="702"/>
          <ac:spMkLst>
            <pc:docMk/>
            <pc:sldMk cId="3125883486" sldId="329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2" creationId="{A6714F2E-26FE-47BA-BE7A-52DF68A4F8C6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3" creationId="{9FDB4347-A1B5-47AC-9E6E-C6A4B2F76D47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4" creationId="{615CF87A-588C-4200-B6FF-5172BDCBE096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5" creationId="{5A19884A-432E-48BA-971E-24718E8D4063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6" creationId="{A04F9EBD-D9C6-4B50-9134-6F32EDF5352E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7" creationId="{FDEB2C19-12F5-4699-89C4-5DFF9458A5A6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8" creationId="{3A06C559-51FB-418C-A110-31957A468448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79" creationId="{57C1DF1A-4261-4022-9140-7FA32502DD5D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80" creationId="{8681A541-DA18-4000-85E1-C94BA58E3269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81" creationId="{900127D4-B7AB-41CC-9101-A70565C816B0}"/>
          </ac:spMkLst>
        </pc:spChg>
        <pc:spChg chg="del">
          <ac:chgData name="Wijst, K. van der (Kaj-Ivar)" userId="4399a1f9-5af9-4131-b1e6-b42295269d91" providerId="ADAL" clId="{608989DE-CD55-427B-9113-8EFDC2BAF0F9}" dt="2023-01-30T21:35:57.260" v="703" actId="478"/>
          <ac:spMkLst>
            <pc:docMk/>
            <pc:sldMk cId="3125883486" sldId="329"/>
            <ac:spMk id="82" creationId="{FF45E8D1-CF98-4B12-B015-7736A4469309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4167665565" sldId="329"/>
        </pc:sldMkLst>
      </pc:sldChg>
      <pc:sldChg chg="addSp delSp modSp add mod delAnim modAnim">
        <pc:chgData name="Wijst, K. van der (Kaj-Ivar)" userId="4399a1f9-5af9-4131-b1e6-b42295269d91" providerId="ADAL" clId="{608989DE-CD55-427B-9113-8EFDC2BAF0F9}" dt="2023-01-31T08:21:45.903" v="1055"/>
        <pc:sldMkLst>
          <pc:docMk/>
          <pc:sldMk cId="2356428639" sldId="331"/>
        </pc:sldMkLst>
        <pc:spChg chg="mod">
          <ac:chgData name="Wijst, K. van der (Kaj-Ivar)" userId="4399a1f9-5af9-4131-b1e6-b42295269d91" providerId="ADAL" clId="{608989DE-CD55-427B-9113-8EFDC2BAF0F9}" dt="2023-01-30T21:36:15.255" v="709"/>
          <ac:spMkLst>
            <pc:docMk/>
            <pc:sldMk cId="2356428639" sldId="331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9" creationId="{3D61CFC3-3BFF-4D56-84FD-31ED5EC3FDBC}"/>
          </ac:spMkLst>
        </pc:spChg>
        <pc:spChg chg="mod">
          <ac:chgData name="Wijst, K. van der (Kaj-Ivar)" userId="4399a1f9-5af9-4131-b1e6-b42295269d91" providerId="ADAL" clId="{608989DE-CD55-427B-9113-8EFDC2BAF0F9}" dt="2023-01-31T06:40:48.348" v="916" actId="1036"/>
          <ac:spMkLst>
            <pc:docMk/>
            <pc:sldMk cId="2356428639" sldId="331"/>
            <ac:spMk id="26" creationId="{8E65A839-A84C-487F-BA83-3AC55AEF9F92}"/>
          </ac:spMkLst>
        </pc:spChg>
        <pc:spChg chg="mod">
          <ac:chgData name="Wijst, K. van der (Kaj-Ivar)" userId="4399a1f9-5af9-4131-b1e6-b42295269d91" providerId="ADAL" clId="{608989DE-CD55-427B-9113-8EFDC2BAF0F9}" dt="2023-01-31T06:40:48.348" v="916" actId="1036"/>
          <ac:spMkLst>
            <pc:docMk/>
            <pc:sldMk cId="2356428639" sldId="331"/>
            <ac:spMk id="49" creationId="{933F4C92-C4F6-4CAA-A92B-B0A8F5CA8BB7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56" creationId="{9C78689A-178C-4FB7-9059-311222D4304E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57" creationId="{77FE5F6D-DC55-4632-A54D-B9F209C2AC6B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58" creationId="{5D5F6043-22B9-4D66-87C6-07F31BBB87B3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59" creationId="{D7E2A8BB-FD12-47FE-8FE8-53D2EF5BAEB3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60" creationId="{3B426AEE-8A9A-431D-A4F2-2AA77DDB4427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61" creationId="{1F8D74D2-40F2-4478-B53D-43A969F8F916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62" creationId="{321009BE-94F7-461A-9967-2500DD9BE463}"/>
          </ac:spMkLst>
        </pc:spChg>
        <pc:spChg chg="add mod">
          <ac:chgData name="Wijst, K. van der (Kaj-Ivar)" userId="4399a1f9-5af9-4131-b1e6-b42295269d91" providerId="ADAL" clId="{608989DE-CD55-427B-9113-8EFDC2BAF0F9}" dt="2023-01-31T06:40:14.807" v="886" actId="164"/>
          <ac:spMkLst>
            <pc:docMk/>
            <pc:sldMk cId="2356428639" sldId="331"/>
            <ac:spMk id="67" creationId="{291ECC4A-F328-4A0E-AD31-7AB292A7FB6B}"/>
          </ac:spMkLst>
        </pc:spChg>
        <pc:spChg chg="add mod ord">
          <ac:chgData name="Wijst, K. van der (Kaj-Ivar)" userId="4399a1f9-5af9-4131-b1e6-b42295269d91" providerId="ADAL" clId="{608989DE-CD55-427B-9113-8EFDC2BAF0F9}" dt="2023-01-31T06:41:15.267" v="927" actId="1036"/>
          <ac:spMkLst>
            <pc:docMk/>
            <pc:sldMk cId="2356428639" sldId="331"/>
            <ac:spMk id="68" creationId="{7988EEAE-2C91-422D-AA78-675E211DCC06}"/>
          </ac:spMkLst>
        </pc:spChg>
        <pc:spChg chg="add mod ord">
          <ac:chgData name="Wijst, K. van der (Kaj-Ivar)" userId="4399a1f9-5af9-4131-b1e6-b42295269d91" providerId="ADAL" clId="{608989DE-CD55-427B-9113-8EFDC2BAF0F9}" dt="2023-01-31T06:42:37.558" v="1048" actId="1037"/>
          <ac:spMkLst>
            <pc:docMk/>
            <pc:sldMk cId="2356428639" sldId="331"/>
            <ac:spMk id="69" creationId="{EBD4A83F-8932-4A21-98C7-B8A338E8A0A2}"/>
          </ac:spMkLst>
        </pc:spChg>
        <pc:spChg chg="add mod">
          <ac:chgData name="Wijst, K. van der (Kaj-Ivar)" userId="4399a1f9-5af9-4131-b1e6-b42295269d91" providerId="ADAL" clId="{608989DE-CD55-427B-9113-8EFDC2BAF0F9}" dt="2023-01-31T08:21:45.903" v="1055"/>
          <ac:spMkLst>
            <pc:docMk/>
            <pc:sldMk cId="2356428639" sldId="331"/>
            <ac:spMk id="70" creationId="{A95CACD7-B7DB-44FA-AECD-6862DA0C1AC0}"/>
          </ac:spMkLst>
        </pc:spChg>
        <pc:spChg chg="add mod">
          <ac:chgData name="Wijst, K. van der (Kaj-Ivar)" userId="4399a1f9-5af9-4131-b1e6-b42295269d91" providerId="ADAL" clId="{608989DE-CD55-427B-9113-8EFDC2BAF0F9}" dt="2023-01-31T08:21:45.903" v="1055"/>
          <ac:spMkLst>
            <pc:docMk/>
            <pc:sldMk cId="2356428639" sldId="331"/>
            <ac:spMk id="71" creationId="{F0242D06-E822-4D6E-85A5-2DF460DE61CC}"/>
          </ac:spMkLst>
        </pc:spChg>
        <pc:spChg chg="mod">
          <ac:chgData name="Wijst, K. van der (Kaj-Ivar)" userId="4399a1f9-5af9-4131-b1e6-b42295269d91" providerId="ADAL" clId="{608989DE-CD55-427B-9113-8EFDC2BAF0F9}" dt="2023-01-31T06:42:11.465" v="1006" actId="6549"/>
          <ac:spMkLst>
            <pc:docMk/>
            <pc:sldMk cId="2356428639" sldId="331"/>
            <ac:spMk id="96" creationId="{D631EC12-D8BD-43EC-ABE9-2A50EF931156}"/>
          </ac:spMkLst>
        </pc:spChg>
        <pc:spChg chg="mod">
          <ac:chgData name="Wijst, K. van der (Kaj-Ivar)" userId="4399a1f9-5af9-4131-b1e6-b42295269d91" providerId="ADAL" clId="{608989DE-CD55-427B-9113-8EFDC2BAF0F9}" dt="2023-01-31T06:42:30.082" v="1031" actId="1035"/>
          <ac:spMkLst>
            <pc:docMk/>
            <pc:sldMk cId="2356428639" sldId="331"/>
            <ac:spMk id="98" creationId="{4C6DEFA4-2308-46C1-A68C-9CBB0B6F6917}"/>
          </ac:spMkLst>
        </pc:spChg>
        <pc:spChg chg="mod">
          <ac:chgData name="Wijst, K. van der (Kaj-Ivar)" userId="4399a1f9-5af9-4131-b1e6-b42295269d91" providerId="ADAL" clId="{608989DE-CD55-427B-9113-8EFDC2BAF0F9}" dt="2023-01-31T06:42:19.365" v="1024" actId="6549"/>
          <ac:spMkLst>
            <pc:docMk/>
            <pc:sldMk cId="2356428639" sldId="331"/>
            <ac:spMk id="100" creationId="{75B0D919-9552-4F48-9469-46D9DF315040}"/>
          </ac:spMkLst>
        </pc:spChg>
        <pc:spChg chg="del">
          <ac:chgData name="Wijst, K. van der (Kaj-Ivar)" userId="4399a1f9-5af9-4131-b1e6-b42295269d91" providerId="ADAL" clId="{608989DE-CD55-427B-9113-8EFDC2BAF0F9}" dt="2023-01-31T06:41:05.092" v="917" actId="478"/>
          <ac:spMkLst>
            <pc:docMk/>
            <pc:sldMk cId="2356428639" sldId="331"/>
            <ac:spMk id="105" creationId="{7973D9B8-27B9-4A93-BF25-66C5FAE10DE8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17" creationId="{E02F1E7E-0228-4E89-B9E9-EEF6CE8A07F3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18" creationId="{B29B0A06-E4B6-4A69-8B42-608E49CB6E09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19" creationId="{854E8409-5DCB-42F1-86C6-B52012300412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0" creationId="{3B136FB7-0877-48A2-9E24-B75FEEF72269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1" creationId="{99FDCA50-2271-4EB4-86F5-BA521B9968A2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2" creationId="{BE2BA90D-2AC2-4499-A20B-3E419A80514D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3" creationId="{3011E681-DF13-4C37-9920-14F747BF4EC4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4" creationId="{BE2515A6-F961-4536-8BED-BF4BA46EF26C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5" creationId="{E129898F-202E-49FA-B02E-6C0B9145119A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6" creationId="{798B9938-2F8F-4E88-BA71-26ED65B55002}"/>
          </ac:spMkLst>
        </pc:spChg>
        <pc:spChg chg="del">
          <ac:chgData name="Wijst, K. van der (Kaj-Ivar)" userId="4399a1f9-5af9-4131-b1e6-b42295269d91" providerId="ADAL" clId="{608989DE-CD55-427B-9113-8EFDC2BAF0F9}" dt="2023-01-30T21:36:03.449" v="704" actId="478"/>
          <ac:spMkLst>
            <pc:docMk/>
            <pc:sldMk cId="2356428639" sldId="331"/>
            <ac:spMk id="127" creationId="{8B96C47B-9EF0-4541-9DB7-8F91C628AE36}"/>
          </ac:spMkLst>
        </pc:spChg>
        <pc:grpChg chg="del">
          <ac:chgData name="Wijst, K. van der (Kaj-Ivar)" userId="4399a1f9-5af9-4131-b1e6-b42295269d91" providerId="ADAL" clId="{608989DE-CD55-427B-9113-8EFDC2BAF0F9}" dt="2023-01-31T06:33:47.589" v="727" actId="478"/>
          <ac:grpSpMkLst>
            <pc:docMk/>
            <pc:sldMk cId="2356428639" sldId="331"/>
            <ac:grpSpMk id="7" creationId="{8CC12B30-8E16-4E4B-9102-F81DA8D6F533}"/>
          </ac:grpSpMkLst>
        </pc:grpChg>
        <pc:grpChg chg="add mod ord">
          <ac:chgData name="Wijst, K. van der (Kaj-Ivar)" userId="4399a1f9-5af9-4131-b1e6-b42295269d91" providerId="ADAL" clId="{608989DE-CD55-427B-9113-8EFDC2BAF0F9}" dt="2023-01-31T06:41:15.267" v="927" actId="1036"/>
          <ac:grpSpMkLst>
            <pc:docMk/>
            <pc:sldMk cId="2356428639" sldId="331"/>
            <ac:grpSpMk id="10" creationId="{9DADA29B-7EED-4F57-ABE1-85D0BA6200D7}"/>
          </ac:grpSpMkLst>
        </pc:grpChg>
        <pc:grpChg chg="mod">
          <ac:chgData name="Wijst, K. van der (Kaj-Ivar)" userId="4399a1f9-5af9-4131-b1e6-b42295269d91" providerId="ADAL" clId="{608989DE-CD55-427B-9113-8EFDC2BAF0F9}" dt="2023-01-31T06:40:48.348" v="916" actId="1036"/>
          <ac:grpSpMkLst>
            <pc:docMk/>
            <pc:sldMk cId="2356428639" sldId="331"/>
            <ac:grpSpMk id="63" creationId="{3EF3BEE3-9351-404A-A18A-197593CC04DD}"/>
          </ac:grpSpMkLst>
        </pc:grpChg>
        <pc:picChg chg="add del mod">
          <ac:chgData name="Wijst, K. van der (Kaj-Ivar)" userId="4399a1f9-5af9-4131-b1e6-b42295269d91" providerId="ADAL" clId="{608989DE-CD55-427B-9113-8EFDC2BAF0F9}" dt="2023-01-31T06:33:54.495" v="729"/>
          <ac:picMkLst>
            <pc:docMk/>
            <pc:sldMk cId="2356428639" sldId="331"/>
            <ac:picMk id="4" creationId="{69B19980-0D50-4114-A039-B410270A94AE}"/>
          </ac:picMkLst>
        </pc:picChg>
        <pc:picChg chg="add mod modCrop">
          <ac:chgData name="Wijst, K. van der (Kaj-Ivar)" userId="4399a1f9-5af9-4131-b1e6-b42295269d91" providerId="ADAL" clId="{608989DE-CD55-427B-9113-8EFDC2BAF0F9}" dt="2023-01-31T06:40:14.807" v="886" actId="164"/>
          <ac:picMkLst>
            <pc:docMk/>
            <pc:sldMk cId="2356428639" sldId="331"/>
            <ac:picMk id="8" creationId="{D151FF09-502F-4E24-A9FD-07B00C7ECDAD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28" creationId="{ED90222A-845D-453D-A2DD-63D66A1C800D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29" creationId="{3A8E318B-B84B-47C0-B92F-E1A36C50E1ED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31" creationId="{DCB0C30A-949A-49D3-9562-153C3AE9ABCB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32" creationId="{C45FD815-AF4D-4BB5-B4FD-ADA9D69F7826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33" creationId="{6A0ACBE2-427A-449F-9645-8E7389D783C3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35" creationId="{EB8FAED8-2AF6-428D-9312-8FC2A97D1B2B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36" creationId="{5E9558FF-13F7-4962-B1B8-F6A602FA1771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39" creationId="{8C6994F6-E3E5-43BA-BABC-242AAF227213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51" creationId="{6B520CC6-46C7-4606-8F8F-0CFDF3C7DB85}"/>
          </ac:picMkLst>
        </pc:picChg>
        <pc:picChg chg="mod">
          <ac:chgData name="Wijst, K. van der (Kaj-Ivar)" userId="4399a1f9-5af9-4131-b1e6-b42295269d91" providerId="ADAL" clId="{608989DE-CD55-427B-9113-8EFDC2BAF0F9}" dt="2023-01-31T06:40:48.348" v="916" actId="1036"/>
          <ac:picMkLst>
            <pc:docMk/>
            <pc:sldMk cId="2356428639" sldId="331"/>
            <ac:picMk id="55" creationId="{7305D70A-A154-4BAD-A72F-5B5EE6F11D1E}"/>
          </ac:picMkLst>
        </pc:picChg>
        <pc:picChg chg="del">
          <ac:chgData name="Wijst, K. van der (Kaj-Ivar)" userId="4399a1f9-5af9-4131-b1e6-b42295269d91" providerId="ADAL" clId="{608989DE-CD55-427B-9113-8EFDC2BAF0F9}" dt="2023-01-31T06:39:43.374" v="873" actId="478"/>
          <ac:picMkLst>
            <pc:docMk/>
            <pc:sldMk cId="2356428639" sldId="331"/>
            <ac:picMk id="94" creationId="{286163A6-2523-401D-AC9C-C2071AA93D6A}"/>
          </ac:picMkLst>
        </pc:picChg>
        <pc:cxnChg chg="del">
          <ac:chgData name="Wijst, K. van der (Kaj-Ivar)" userId="4399a1f9-5af9-4131-b1e6-b42295269d91" providerId="ADAL" clId="{608989DE-CD55-427B-9113-8EFDC2BAF0F9}" dt="2023-01-31T06:41:45.170" v="972" actId="478"/>
          <ac:cxnSpMkLst>
            <pc:docMk/>
            <pc:sldMk cId="2356428639" sldId="331"/>
            <ac:cxnSpMk id="97" creationId="{F5119513-44D8-4E1D-8D73-697619000699}"/>
          </ac:cxnSpMkLst>
        </pc:cxnChg>
        <pc:cxnChg chg="del">
          <ac:chgData name="Wijst, K. van der (Kaj-Ivar)" userId="4399a1f9-5af9-4131-b1e6-b42295269d91" providerId="ADAL" clId="{608989DE-CD55-427B-9113-8EFDC2BAF0F9}" dt="2023-01-31T06:41:36.159" v="949" actId="478"/>
          <ac:cxnSpMkLst>
            <pc:docMk/>
            <pc:sldMk cId="2356428639" sldId="331"/>
            <ac:cxnSpMk id="99" creationId="{582EA6A7-7789-4FA4-A9F2-230BCB420392}"/>
          </ac:cxnSpMkLst>
        </pc:cxnChg>
        <pc:cxnChg chg="del">
          <ac:chgData name="Wijst, K. van der (Kaj-Ivar)" userId="4399a1f9-5af9-4131-b1e6-b42295269d91" providerId="ADAL" clId="{608989DE-CD55-427B-9113-8EFDC2BAF0F9}" dt="2023-01-31T06:41:48.898" v="973" actId="478"/>
          <ac:cxnSpMkLst>
            <pc:docMk/>
            <pc:sldMk cId="2356428639" sldId="331"/>
            <ac:cxnSpMk id="101" creationId="{F8824AA9-3466-4E3D-BE52-4359FFB42AE7}"/>
          </ac:cxnSpMkLst>
        </pc:cxnChg>
        <pc:cxnChg chg="mod">
          <ac:chgData name="Wijst, K. van der (Kaj-Ivar)" userId="4399a1f9-5af9-4131-b1e6-b42295269d91" providerId="ADAL" clId="{608989DE-CD55-427B-9113-8EFDC2BAF0F9}" dt="2023-01-31T06:41:55.453" v="984" actId="1035"/>
          <ac:cxnSpMkLst>
            <pc:docMk/>
            <pc:sldMk cId="2356428639" sldId="331"/>
            <ac:cxnSpMk id="102" creationId="{8259F136-0046-4666-A093-56E4F52792F7}"/>
          </ac:cxnSpMkLst>
        </pc:cxnChg>
        <pc:cxnChg chg="mod">
          <ac:chgData name="Wijst, K. van der (Kaj-Ivar)" userId="4399a1f9-5af9-4131-b1e6-b42295269d91" providerId="ADAL" clId="{608989DE-CD55-427B-9113-8EFDC2BAF0F9}" dt="2023-01-31T06:41:55.453" v="984" actId="1035"/>
          <ac:cxnSpMkLst>
            <pc:docMk/>
            <pc:sldMk cId="2356428639" sldId="331"/>
            <ac:cxnSpMk id="103" creationId="{4D7EBFBC-BB53-4153-A1F2-F7CBBFFE5479}"/>
          </ac:cxnSpMkLst>
        </pc:cxnChg>
        <pc:cxnChg chg="mod">
          <ac:chgData name="Wijst, K. van der (Kaj-Ivar)" userId="4399a1f9-5af9-4131-b1e6-b42295269d91" providerId="ADAL" clId="{608989DE-CD55-427B-9113-8EFDC2BAF0F9}" dt="2023-01-31T06:42:30.082" v="1031" actId="1035"/>
          <ac:cxnSpMkLst>
            <pc:docMk/>
            <pc:sldMk cId="2356428639" sldId="331"/>
            <ac:cxnSpMk id="104" creationId="{A28700B3-F208-4AD6-A3D0-A01B419839E2}"/>
          </ac:cxnSpMkLst>
        </pc:cxn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2438251051" sldId="331"/>
        </pc:sldMkLst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81241999" sldId="332"/>
        </pc:sldMkLst>
      </pc:sldChg>
      <pc:sldChg chg="delSp modSp add del mod">
        <pc:chgData name="Wijst, K. van der (Kaj-Ivar)" userId="4399a1f9-5af9-4131-b1e6-b42295269d91" providerId="ADAL" clId="{608989DE-CD55-427B-9113-8EFDC2BAF0F9}" dt="2023-01-31T06:43:12.480" v="1052" actId="47"/>
        <pc:sldMkLst>
          <pc:docMk/>
          <pc:sldMk cId="2014969783" sldId="332"/>
        </pc:sldMkLst>
        <pc:spChg chg="mod">
          <ac:chgData name="Wijst, K. van der (Kaj-Ivar)" userId="4399a1f9-5af9-4131-b1e6-b42295269d91" providerId="ADAL" clId="{608989DE-CD55-427B-9113-8EFDC2BAF0F9}" dt="2023-01-30T21:36:22.158" v="711"/>
          <ac:spMkLst>
            <pc:docMk/>
            <pc:sldMk cId="2014969783" sldId="332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1" creationId="{D7FECC9B-9675-4C0E-B94C-86C5FF51C8F7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3" creationId="{CCC0038B-C60D-423C-899C-7334F1122F29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4" creationId="{4CEFEA87-C7BE-465C-AB7C-3CC0474E2093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5" creationId="{36519EDB-213D-46D7-A133-FB0D71CF1B9A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6" creationId="{7B617560-52ED-4D00-9CEE-FE5876756E27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7" creationId="{43DAD05B-855F-4EA1-9CF4-62AB2C33A90C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8" creationId="{597621E9-B02F-470F-96CC-85295EEEBDD9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19" creationId="{07A117FB-79FA-4DA0-8AA2-0483FBB785A8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20" creationId="{5835D502-6A3E-41C7-8AA0-7243A3FA863C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21" creationId="{8DC0A02D-BFCE-4275-89D8-88B39606F688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22" creationId="{BC430A8E-312F-473B-8833-2FEF470E14E6}"/>
          </ac:spMkLst>
        </pc:spChg>
        <pc:spChg chg="del">
          <ac:chgData name="Wijst, K. van der (Kaj-Ivar)" userId="4399a1f9-5af9-4131-b1e6-b42295269d91" providerId="ADAL" clId="{608989DE-CD55-427B-9113-8EFDC2BAF0F9}" dt="2023-01-30T21:36:20.001" v="710" actId="478"/>
          <ac:spMkLst>
            <pc:docMk/>
            <pc:sldMk cId="2014969783" sldId="332"/>
            <ac:spMk id="123" creationId="{C2C01639-F144-46AB-B849-A720EC04BFDE}"/>
          </ac:spMkLst>
        </pc:spChg>
      </pc:sldChg>
      <pc:sldChg chg="delSp modSp add del mod">
        <pc:chgData name="Wijst, K. van der (Kaj-Ivar)" userId="4399a1f9-5af9-4131-b1e6-b42295269d91" providerId="ADAL" clId="{608989DE-CD55-427B-9113-8EFDC2BAF0F9}" dt="2023-01-31T06:43:14.093" v="1053" actId="47"/>
        <pc:sldMkLst>
          <pc:docMk/>
          <pc:sldMk cId="497594843" sldId="333"/>
        </pc:sldMkLst>
        <pc:spChg chg="mod">
          <ac:chgData name="Wijst, K. van der (Kaj-Ivar)" userId="4399a1f9-5af9-4131-b1e6-b42295269d91" providerId="ADAL" clId="{608989DE-CD55-427B-9113-8EFDC2BAF0F9}" dt="2023-01-30T21:36:24.989" v="712"/>
          <ac:spMkLst>
            <pc:docMk/>
            <pc:sldMk cId="497594843" sldId="333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08" creationId="{1047EC7D-A7AF-4C61-B98C-CB0A9595AC79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09" creationId="{4C1FFB75-07FE-437E-9985-0B1244D4B5EC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0" creationId="{60F40728-443E-45B8-B405-04303787D78C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1" creationId="{1F5B810C-C9FA-4594-A459-2B0CF31D21A5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2" creationId="{DE63A2B4-D92D-4B54-B037-368B955D24C0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3" creationId="{89F6309E-7AEE-445D-A1C2-96C01B4FA1D5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4" creationId="{0FF3F01A-A5F4-4BDA-AC79-F831BCCD6C07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5" creationId="{D6818D8E-81FE-4468-B0B7-920722147DE6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6" creationId="{77B1A6CB-8219-46C2-AED3-89BC8B1FEF6C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7" creationId="{326FCB27-4C71-488A-A510-BB04FC52941F}"/>
          </ac:spMkLst>
        </pc:spChg>
        <pc:spChg chg="del">
          <ac:chgData name="Wijst, K. van der (Kaj-Ivar)" userId="4399a1f9-5af9-4131-b1e6-b42295269d91" providerId="ADAL" clId="{608989DE-CD55-427B-9113-8EFDC2BAF0F9}" dt="2023-01-30T21:36:28.686" v="713" actId="478"/>
          <ac:spMkLst>
            <pc:docMk/>
            <pc:sldMk cId="497594843" sldId="333"/>
            <ac:spMk id="118" creationId="{6BF7B006-E829-40C2-9A18-B677FA02A62D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2107363481" sldId="333"/>
        </pc:sldMkLst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1572473206" sldId="334"/>
        </pc:sldMkLst>
      </pc:sldChg>
      <pc:sldChg chg="delSp modSp add mod">
        <pc:chgData name="Wijst, K. van der (Kaj-Ivar)" userId="4399a1f9-5af9-4131-b1e6-b42295269d91" providerId="ADAL" clId="{608989DE-CD55-427B-9113-8EFDC2BAF0F9}" dt="2023-01-30T21:36:47.580" v="719"/>
        <pc:sldMkLst>
          <pc:docMk/>
          <pc:sldMk cId="2674838253" sldId="334"/>
        </pc:sldMkLst>
        <pc:spChg chg="mod">
          <ac:chgData name="Wijst, K. van der (Kaj-Ivar)" userId="4399a1f9-5af9-4131-b1e6-b42295269d91" providerId="ADAL" clId="{608989DE-CD55-427B-9113-8EFDC2BAF0F9}" dt="2023-01-30T21:36:47.580" v="719"/>
          <ac:spMkLst>
            <pc:docMk/>
            <pc:sldMk cId="2674838253" sldId="334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29" creationId="{94477DEC-5477-4460-BC3E-1102A7A5C5FF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0" creationId="{1A9F50B6-D9B1-4A3D-9E40-839508A15120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1" creationId="{ED0D4161-2D74-460E-9A3A-0B839184DCCF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2" creationId="{486E33FA-54E3-4104-B6B8-14A38E6F6DCF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3" creationId="{A9708AD6-DF84-4B0D-AE5C-3A03A8E75418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4" creationId="{BC6E8535-CD24-4FD6-A72B-6E88795E8A20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8" creationId="{D1CDC8AC-64E9-4855-B8D7-98AFA4741888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39" creationId="{748B288D-1B9C-4D62-9035-B61A56E40058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40" creationId="{71836FE0-26C8-4FB9-8445-15BE60766431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41" creationId="{CBD15BB9-6E23-40D6-95DE-444358215C33}"/>
          </ac:spMkLst>
        </pc:spChg>
        <pc:spChg chg="del">
          <ac:chgData name="Wijst, K. van der (Kaj-Ivar)" userId="4399a1f9-5af9-4131-b1e6-b42295269d91" providerId="ADAL" clId="{608989DE-CD55-427B-9113-8EFDC2BAF0F9}" dt="2023-01-30T21:36:45.875" v="718" actId="478"/>
          <ac:spMkLst>
            <pc:docMk/>
            <pc:sldMk cId="2674838253" sldId="334"/>
            <ac:spMk id="42" creationId="{88FE0787-874E-4CE4-AE0F-7E796A6D99CF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610648454" sldId="335"/>
        </pc:sldMkLst>
      </pc:sldChg>
      <pc:sldChg chg="delSp modSp add mod">
        <pc:chgData name="Wijst, K. van der (Kaj-Ivar)" userId="4399a1f9-5af9-4131-b1e6-b42295269d91" providerId="ADAL" clId="{608989DE-CD55-427B-9113-8EFDC2BAF0F9}" dt="2023-01-31T14:05:10.607" v="2242" actId="1037"/>
        <pc:sldMkLst>
          <pc:docMk/>
          <pc:sldMk cId="1020405007" sldId="335"/>
        </pc:sldMkLst>
        <pc:spChg chg="mod">
          <ac:chgData name="Wijst, K. van der (Kaj-Ivar)" userId="4399a1f9-5af9-4131-b1e6-b42295269d91" providerId="ADAL" clId="{608989DE-CD55-427B-9113-8EFDC2BAF0F9}" dt="2023-01-30T21:36:50.911" v="720"/>
          <ac:spMkLst>
            <pc:docMk/>
            <pc:sldMk cId="1020405007" sldId="335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08989DE-CD55-427B-9113-8EFDC2BAF0F9}" dt="2023-01-31T14:05:10.607" v="2242" actId="1037"/>
          <ac:spMkLst>
            <pc:docMk/>
            <pc:sldMk cId="1020405007" sldId="335"/>
            <ac:spMk id="27" creationId="{64639148-C126-49CE-89A0-8BF91D23F6FD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84" creationId="{C29101AF-2643-4DAF-96F7-591AC82CC4A8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85" creationId="{6781527F-D15C-4628-A9F7-1DAC37F7A08F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86" creationId="{04F2E35F-557E-413E-9271-D6793ED11651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87" creationId="{FF5E9E43-D150-42C2-A84D-9B969D5E9C2C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88" creationId="{042C2239-2BDE-4959-989C-22ACB68C69E0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89" creationId="{46DF3DE3-7ABE-4ABE-A23D-E896D3A81EA8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90" creationId="{3D8E5F00-64C3-4E7B-B284-0D82BC9AA7A8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91" creationId="{EB26BFD8-1159-4BBF-AA39-0E1B0CF9437E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92" creationId="{0802EB27-4055-4C12-8DBB-92BF2D61006D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94" creationId="{97BDFF90-1BE3-4FBA-80AA-205AF5D7ACDA}"/>
          </ac:spMkLst>
        </pc:spChg>
        <pc:spChg chg="del">
          <ac:chgData name="Wijst, K. van der (Kaj-Ivar)" userId="4399a1f9-5af9-4131-b1e6-b42295269d91" providerId="ADAL" clId="{608989DE-CD55-427B-9113-8EFDC2BAF0F9}" dt="2023-01-30T21:36:54.912" v="721" actId="478"/>
          <ac:spMkLst>
            <pc:docMk/>
            <pc:sldMk cId="1020405007" sldId="335"/>
            <ac:spMk id="95" creationId="{1DFD13FF-5A32-42DC-9A1A-F6080617C7C4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1157948395" sldId="336"/>
        </pc:sldMkLst>
      </pc:sldChg>
      <pc:sldChg chg="delSp modSp add del mod">
        <pc:chgData name="Wijst, K. van der (Kaj-Ivar)" userId="4399a1f9-5af9-4131-b1e6-b42295269d91" providerId="ADAL" clId="{608989DE-CD55-427B-9113-8EFDC2BAF0F9}" dt="2023-01-31T09:45:58.785" v="1474" actId="47"/>
        <pc:sldMkLst>
          <pc:docMk/>
          <pc:sldMk cId="2797385562" sldId="336"/>
        </pc:sldMkLst>
        <pc:spChg chg="mod">
          <ac:chgData name="Wijst, K. van der (Kaj-Ivar)" userId="4399a1f9-5af9-4131-b1e6-b42295269d91" providerId="ADAL" clId="{608989DE-CD55-427B-9113-8EFDC2BAF0F9}" dt="2023-01-30T21:35:24.415" v="696"/>
          <ac:spMkLst>
            <pc:docMk/>
            <pc:sldMk cId="2797385562" sldId="336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39" creationId="{1E2A6DE0-9E43-4A30-9456-F5FAAB589C85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40" creationId="{B533D3B3-30EC-4846-ADC5-C4C95C176A66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41" creationId="{36901248-9F58-4F85-B9EB-4EA58DA6A731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42" creationId="{0341D2BC-0822-474C-A8A9-17FF16303CBC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43" creationId="{2049E4E2-3399-471D-9EE2-C5EB89CD6796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44" creationId="{DF75C44A-EAFD-4C02-B9E4-18CE31174A4B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45" creationId="{C6296146-7510-4494-883C-924B21C1F13A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63" creationId="{FF0241DD-2EF5-4C61-BA69-2EAA8CBD65FE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64" creationId="{B512CDAA-9744-4923-A645-D220EC3F2944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65" creationId="{23C84D6B-228F-4CDE-847D-A736204C4D76}"/>
          </ac:spMkLst>
        </pc:spChg>
        <pc:spChg chg="del">
          <ac:chgData name="Wijst, K. van der (Kaj-Ivar)" userId="4399a1f9-5af9-4131-b1e6-b42295269d91" providerId="ADAL" clId="{608989DE-CD55-427B-9113-8EFDC2BAF0F9}" dt="2023-01-30T21:35:28.446" v="697" actId="478"/>
          <ac:spMkLst>
            <pc:docMk/>
            <pc:sldMk cId="2797385562" sldId="336"/>
            <ac:spMk id="66" creationId="{7F6E76DD-DC56-47C1-9883-E8FCCD4FF5CF}"/>
          </ac:spMkLst>
        </pc:spChg>
      </pc:sldChg>
      <pc:sldChg chg="del">
        <pc:chgData name="Wijst, K. van der (Kaj-Ivar)" userId="4399a1f9-5af9-4131-b1e6-b42295269d91" providerId="ADAL" clId="{608989DE-CD55-427B-9113-8EFDC2BAF0F9}" dt="2023-01-31T14:06:28.637" v="2243" actId="47"/>
        <pc:sldMkLst>
          <pc:docMk/>
          <pc:sldMk cId="106005873" sldId="337"/>
        </pc:sldMkLst>
      </pc:sldChg>
      <pc:sldChg chg="delSp modSp add mod">
        <pc:chgData name="Wijst, K. van der (Kaj-Ivar)" userId="4399a1f9-5af9-4131-b1e6-b42295269d91" providerId="ADAL" clId="{608989DE-CD55-427B-9113-8EFDC2BAF0F9}" dt="2023-01-30T21:37:01.529" v="723"/>
        <pc:sldMkLst>
          <pc:docMk/>
          <pc:sldMk cId="2841887869" sldId="338"/>
        </pc:sldMkLst>
        <pc:spChg chg="mod">
          <ac:chgData name="Wijst, K. van der (Kaj-Ivar)" userId="4399a1f9-5af9-4131-b1e6-b42295269d91" providerId="ADAL" clId="{608989DE-CD55-427B-9113-8EFDC2BAF0F9}" dt="2023-01-30T21:37:01.529" v="723"/>
          <ac:spMkLst>
            <pc:docMk/>
            <pc:sldMk cId="2841887869" sldId="338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1" creationId="{14514ECE-616D-4FCD-A1A4-DAA0C9424E51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2" creationId="{C829FEA4-1BA5-4E83-8078-34AA658BB6F0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3" creationId="{8FA1580F-D55F-4E7B-9894-6817DE320FB3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4" creationId="{02538AF1-A304-4DF8-A14B-16D028D667AB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5" creationId="{648D43B4-35AF-4478-A340-D4157E4D4AE6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6" creationId="{F0B57B78-4AD3-47B3-A5E8-EDDBD7EE0FBE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7" creationId="{1F053D60-5920-41DE-8B3D-ADD2236627F1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8" creationId="{486C1646-1D2E-498F-8003-46E818083451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39" creationId="{76FFF46C-DA3F-40F9-B9F0-3F0C973885FA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40" creationId="{168312FB-AF24-454D-9A82-FE170C053C59}"/>
          </ac:spMkLst>
        </pc:spChg>
        <pc:spChg chg="del">
          <ac:chgData name="Wijst, K. van der (Kaj-Ivar)" userId="4399a1f9-5af9-4131-b1e6-b42295269d91" providerId="ADAL" clId="{608989DE-CD55-427B-9113-8EFDC2BAF0F9}" dt="2023-01-30T21:36:59.719" v="722" actId="478"/>
          <ac:spMkLst>
            <pc:docMk/>
            <pc:sldMk cId="2841887869" sldId="338"/>
            <ac:spMk id="41" creationId="{2A4D8DED-C669-4F37-B6A8-43B0F2C13F42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3195263266" sldId="338"/>
        </pc:sldMkLst>
      </pc:sldChg>
      <pc:sldChg chg="delSp modSp add mod">
        <pc:chgData name="Wijst, K. van der (Kaj-Ivar)" userId="4399a1f9-5af9-4131-b1e6-b42295269d91" providerId="ADAL" clId="{608989DE-CD55-427B-9113-8EFDC2BAF0F9}" dt="2023-01-30T21:37:09.405" v="725"/>
        <pc:sldMkLst>
          <pc:docMk/>
          <pc:sldMk cId="1536164547" sldId="339"/>
        </pc:sldMkLst>
        <pc:spChg chg="mod">
          <ac:chgData name="Wijst, K. van der (Kaj-Ivar)" userId="4399a1f9-5af9-4131-b1e6-b42295269d91" providerId="ADAL" clId="{608989DE-CD55-427B-9113-8EFDC2BAF0F9}" dt="2023-01-30T21:37:09.405" v="725"/>
          <ac:spMkLst>
            <pc:docMk/>
            <pc:sldMk cId="1536164547" sldId="339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28" creationId="{6F8DD076-5BA1-4C65-92E3-D135D9E4B620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29" creationId="{ED11CDED-1DE2-4B2E-8634-D27A6F6A2B0B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0" creationId="{8132B0E6-33ED-41A5-B8E8-D5C5ED1802D9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1" creationId="{716D4EC1-E6AD-4B5E-BAC6-26418ACABFE2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2" creationId="{AB77C34C-F868-4A38-92CB-15040522FC4A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3" creationId="{7C4941E2-1E6D-427B-AC5D-25B1ECB0C700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4" creationId="{E435F886-5E49-449E-AFC8-4E240B1B795D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8" creationId="{226D586C-2F17-4918-8A08-37FAB8FB1882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39" creationId="{BE64DB20-9E06-4072-8937-328E523A94A3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40" creationId="{60639A13-0474-4E76-A3E8-B0B4CD9BE5F9}"/>
          </ac:spMkLst>
        </pc:spChg>
        <pc:spChg chg="del">
          <ac:chgData name="Wijst, K. van der (Kaj-Ivar)" userId="4399a1f9-5af9-4131-b1e6-b42295269d91" providerId="ADAL" clId="{608989DE-CD55-427B-9113-8EFDC2BAF0F9}" dt="2023-01-30T21:37:06.436" v="724" actId="478"/>
          <ac:spMkLst>
            <pc:docMk/>
            <pc:sldMk cId="1536164547" sldId="339"/>
            <ac:spMk id="41" creationId="{E81F6933-FD11-48E6-8AD3-4418555A0068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3963338797" sldId="339"/>
        </pc:sldMkLst>
      </pc:sldChg>
      <pc:sldChg chg="add del">
        <pc:chgData name="Wijst, K. van der (Kaj-Ivar)" userId="4399a1f9-5af9-4131-b1e6-b42295269d91" providerId="ADAL" clId="{608989DE-CD55-427B-9113-8EFDC2BAF0F9}" dt="2023-01-31T15:09:51.266" v="2246" actId="2696"/>
        <pc:sldMkLst>
          <pc:docMk/>
          <pc:sldMk cId="1088259500" sldId="341"/>
        </pc:sldMkLst>
      </pc:sldChg>
      <pc:sldChg chg="add del">
        <pc:chgData name="Wijst, K. van der (Kaj-Ivar)" userId="4399a1f9-5af9-4131-b1e6-b42295269d91" providerId="ADAL" clId="{608989DE-CD55-427B-9113-8EFDC2BAF0F9}" dt="2023-01-31T12:52:01.960" v="1715"/>
        <pc:sldMkLst>
          <pc:docMk/>
          <pc:sldMk cId="1145456914" sldId="341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14:07.105" v="2320" actId="20577"/>
        <pc:sldMkLst>
          <pc:docMk/>
          <pc:sldMk cId="2347796479" sldId="341"/>
        </pc:sldMkLst>
        <pc:spChg chg="mod">
          <ac:chgData name="Wijst, K. van der (Kaj-Ivar)" userId="4399a1f9-5af9-4131-b1e6-b42295269d91" providerId="ADAL" clId="{608989DE-CD55-427B-9113-8EFDC2BAF0F9}" dt="2023-01-31T15:10:16.846" v="2249"/>
          <ac:spMkLst>
            <pc:docMk/>
            <pc:sldMk cId="2347796479" sldId="341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08989DE-CD55-427B-9113-8EFDC2BAF0F9}" dt="2023-01-31T15:11:47.008" v="2274" actId="207"/>
          <ac:spMkLst>
            <pc:docMk/>
            <pc:sldMk cId="2347796479" sldId="341"/>
            <ac:spMk id="28" creationId="{98AC77CC-B9F0-4511-B471-FDF90AEE78D7}"/>
          </ac:spMkLst>
        </pc:spChg>
        <pc:spChg chg="add mod">
          <ac:chgData name="Wijst, K. van der (Kaj-Ivar)" userId="4399a1f9-5af9-4131-b1e6-b42295269d91" providerId="ADAL" clId="{608989DE-CD55-427B-9113-8EFDC2BAF0F9}" dt="2023-01-31T15:11:33.544" v="2272" actId="1035"/>
          <ac:spMkLst>
            <pc:docMk/>
            <pc:sldMk cId="2347796479" sldId="341"/>
            <ac:spMk id="35" creationId="{0A22172E-D664-4756-9EAE-BDD476C87C2C}"/>
          </ac:spMkLst>
        </pc:spChg>
        <pc:spChg chg="add mod">
          <ac:chgData name="Wijst, K. van der (Kaj-Ivar)" userId="4399a1f9-5af9-4131-b1e6-b42295269d91" providerId="ADAL" clId="{608989DE-CD55-427B-9113-8EFDC2BAF0F9}" dt="2023-01-31T15:11:23.429" v="2263" actId="1076"/>
          <ac:spMkLst>
            <pc:docMk/>
            <pc:sldMk cId="2347796479" sldId="341"/>
            <ac:spMk id="36" creationId="{BC2A8DAD-A2D1-4227-9D7F-A35849B04B8D}"/>
          </ac:spMkLst>
        </pc:spChg>
        <pc:spChg chg="mod">
          <ac:chgData name="Wijst, K. van der (Kaj-Ivar)" userId="4399a1f9-5af9-4131-b1e6-b42295269d91" providerId="ADAL" clId="{608989DE-CD55-427B-9113-8EFDC2BAF0F9}" dt="2023-01-31T15:14:07.105" v="2320" actId="20577"/>
          <ac:spMkLst>
            <pc:docMk/>
            <pc:sldMk cId="2347796479" sldId="341"/>
            <ac:spMk id="64" creationId="{F6973326-3DB6-4598-B57D-45983B2120D8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65" creationId="{69A30710-745F-4EA3-9C5A-25B58317C90A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66" creationId="{9A15A63E-0BAE-42CB-AA0B-85C76B32B254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67" creationId="{17CFF00A-4EBD-4D0E-B658-7E55D9789057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68" creationId="{2DE99A9F-089C-4416-B788-E7C573D640D2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69" creationId="{FF990E21-255D-4ED7-8881-AABDFA9F2B09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70" creationId="{0D6F751C-8DE6-4D80-AC91-29DECBF82C1C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71" creationId="{B9262875-4877-41E3-AA68-8B789AD39D1E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72" creationId="{7E5D3D4A-52F6-4ABD-BBCC-24BB7ACCDED9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73" creationId="{01BC8C43-EBFE-41CB-BD0D-03561EFAEE98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74" creationId="{2C2A7139-F9ED-4AEF-A2FC-8E2B98545C6B}"/>
          </ac:spMkLst>
        </pc:spChg>
        <pc:spChg chg="del">
          <ac:chgData name="Wijst, K. van der (Kaj-Ivar)" userId="4399a1f9-5af9-4131-b1e6-b42295269d91" providerId="ADAL" clId="{608989DE-CD55-427B-9113-8EFDC2BAF0F9}" dt="2023-01-31T15:10:10.388" v="2248" actId="478"/>
          <ac:spMkLst>
            <pc:docMk/>
            <pc:sldMk cId="2347796479" sldId="341"/>
            <ac:spMk id="75" creationId="{49972BD7-16A8-4789-BA5C-60489945742C}"/>
          </ac:spMkLst>
        </pc:sp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2710270840" sldId="342"/>
        </pc:sldMkLst>
      </pc:sldChg>
      <pc:sldChg chg="delSp modSp add mod delAnim">
        <pc:chgData name="Wijst, K. van der (Kaj-Ivar)" userId="4399a1f9-5af9-4131-b1e6-b42295269d91" providerId="ADAL" clId="{608989DE-CD55-427B-9113-8EFDC2BAF0F9}" dt="2023-01-31T15:28:47.048" v="2399" actId="20577"/>
        <pc:sldMkLst>
          <pc:docMk/>
          <pc:sldMk cId="4246156223" sldId="342"/>
        </pc:sldMkLst>
        <pc:spChg chg="mod">
          <ac:chgData name="Wijst, K. van der (Kaj-Ivar)" userId="4399a1f9-5af9-4131-b1e6-b42295269d91" providerId="ADAL" clId="{608989DE-CD55-427B-9113-8EFDC2BAF0F9}" dt="2023-01-30T21:36:34.817" v="715"/>
          <ac:spMkLst>
            <pc:docMk/>
            <pc:sldMk cId="4246156223" sldId="342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08989DE-CD55-427B-9113-8EFDC2BAF0F9}" dt="2023-01-31T15:28:47.048" v="2399" actId="20577"/>
          <ac:spMkLst>
            <pc:docMk/>
            <pc:sldMk cId="4246156223" sldId="342"/>
            <ac:spMk id="53" creationId="{388E564E-685B-432D-AEA9-EBA8310FD727}"/>
          </ac:spMkLst>
        </pc:spChg>
        <pc:spChg chg="mod">
          <ac:chgData name="Wijst, K. van der (Kaj-Ivar)" userId="4399a1f9-5af9-4131-b1e6-b42295269d91" providerId="ADAL" clId="{608989DE-CD55-427B-9113-8EFDC2BAF0F9}" dt="2023-01-31T14:00:38.280" v="2158" actId="20577"/>
          <ac:spMkLst>
            <pc:docMk/>
            <pc:sldMk cId="4246156223" sldId="342"/>
            <ac:spMk id="54" creationId="{14BEADE8-4C47-4257-A8F3-707C24D54226}"/>
          </ac:spMkLst>
        </pc:spChg>
        <pc:spChg chg="del">
          <ac:chgData name="Wijst, K. van der (Kaj-Ivar)" userId="4399a1f9-5af9-4131-b1e6-b42295269d91" providerId="ADAL" clId="{608989DE-CD55-427B-9113-8EFDC2BAF0F9}" dt="2023-01-31T13:40:15.274" v="1957" actId="478"/>
          <ac:spMkLst>
            <pc:docMk/>
            <pc:sldMk cId="4246156223" sldId="342"/>
            <ac:spMk id="86" creationId="{C72B7B45-CC7E-433F-BE76-E8020DCDEA1A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88" creationId="{AF54E051-9212-419D-9AFF-F725CCF35B1F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89" creationId="{57986A89-279C-4DA3-A68E-61D156D7BA42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0" creationId="{C52DC39C-298F-4D1B-A60D-39A5B6997FBF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1" creationId="{600EA04C-AC4F-44BF-BFC0-D1219E99C219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2" creationId="{FE9E7D37-A790-4DA4-8679-B7965AA37930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5" creationId="{93AF099B-619D-4CA1-A419-118AE972D6D6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6" creationId="{E913636E-F449-4147-9EAD-99BE5BB9F3D3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7" creationId="{3AF13650-BDF8-42F5-B86C-9CEB8C8F2166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8" creationId="{BACD5293-0E64-4B14-A444-898AAF8852BA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99" creationId="{78354D2B-806B-4CB7-8B92-CB327F224A71}"/>
          </ac:spMkLst>
        </pc:spChg>
        <pc:spChg chg="del">
          <ac:chgData name="Wijst, K. van der (Kaj-Ivar)" userId="4399a1f9-5af9-4131-b1e6-b42295269d91" providerId="ADAL" clId="{608989DE-CD55-427B-9113-8EFDC2BAF0F9}" dt="2023-01-30T21:36:32.991" v="714" actId="478"/>
          <ac:spMkLst>
            <pc:docMk/>
            <pc:sldMk cId="4246156223" sldId="342"/>
            <ac:spMk id="100" creationId="{2C76A160-7295-49A9-94C6-58554F9EDD35}"/>
          </ac:spMkLst>
        </pc:spChg>
        <pc:picChg chg="mod">
          <ac:chgData name="Wijst, K. van der (Kaj-Ivar)" userId="4399a1f9-5af9-4131-b1e6-b42295269d91" providerId="ADAL" clId="{608989DE-CD55-427B-9113-8EFDC2BAF0F9}" dt="2023-01-31T13:59:52.508" v="2147" actId="14826"/>
          <ac:picMkLst>
            <pc:docMk/>
            <pc:sldMk cId="4246156223" sldId="342"/>
            <ac:picMk id="4" creationId="{32884C59-8622-4275-B7BC-35A4B67BD3DB}"/>
          </ac:picMkLst>
        </pc:picChg>
        <pc:cxnChg chg="mod">
          <ac:chgData name="Wijst, K. van der (Kaj-Ivar)" userId="4399a1f9-5af9-4131-b1e6-b42295269d91" providerId="ADAL" clId="{608989DE-CD55-427B-9113-8EFDC2BAF0F9}" dt="2023-01-31T13:40:05.387" v="1956" actId="1037"/>
          <ac:cxnSpMkLst>
            <pc:docMk/>
            <pc:sldMk cId="4246156223" sldId="342"/>
            <ac:cxnSpMk id="56" creationId="{F975D5FD-CEC9-411A-B4D4-7D42F6844F9E}"/>
          </ac:cxnSpMkLst>
        </pc:cxnChg>
        <pc:cxnChg chg="del mod">
          <ac:chgData name="Wijst, K. van der (Kaj-Ivar)" userId="4399a1f9-5af9-4131-b1e6-b42295269d91" providerId="ADAL" clId="{608989DE-CD55-427B-9113-8EFDC2BAF0F9}" dt="2023-01-31T13:40:15.274" v="1957" actId="478"/>
          <ac:cxnSpMkLst>
            <pc:docMk/>
            <pc:sldMk cId="4246156223" sldId="342"/>
            <ac:cxnSpMk id="87" creationId="{4748EEE4-5AF3-40FE-B150-135C180EFDA4}"/>
          </ac:cxnSpMkLst>
        </pc:cxnChg>
      </pc:sldChg>
      <pc:sldChg chg="delSp modSp add mod delAnim">
        <pc:chgData name="Wijst, K. van der (Kaj-Ivar)" userId="4399a1f9-5af9-4131-b1e6-b42295269d91" providerId="ADAL" clId="{608989DE-CD55-427B-9113-8EFDC2BAF0F9}" dt="2023-01-31T14:00:12.187" v="2150" actId="14826"/>
        <pc:sldMkLst>
          <pc:docMk/>
          <pc:sldMk cId="729852321" sldId="343"/>
        </pc:sldMkLst>
        <pc:spChg chg="mod">
          <ac:chgData name="Wijst, K. van der (Kaj-Ivar)" userId="4399a1f9-5af9-4131-b1e6-b42295269d91" providerId="ADAL" clId="{608989DE-CD55-427B-9113-8EFDC2BAF0F9}" dt="2023-01-30T21:36:38.085" v="716"/>
          <ac:spMkLst>
            <pc:docMk/>
            <pc:sldMk cId="729852321" sldId="343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1T13:40:28.868" v="1958" actId="478"/>
          <ac:spMkLst>
            <pc:docMk/>
            <pc:sldMk cId="729852321" sldId="343"/>
            <ac:spMk id="17" creationId="{C304B8FD-5FA8-4098-83CD-AAC3C26312A6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19" creationId="{7862E451-34EC-4C97-9834-B28B625EA8A7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0" creationId="{FCB96D16-65A8-4C15-B15F-4635AE28DD85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1" creationId="{C12F364D-E5D7-4286-80D0-9CBCB9775CBD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2" creationId="{E6EE62A5-99CA-4543-9DA4-25A6A7C5926B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3" creationId="{208265F4-3976-4E26-AD53-F4A2B4255C06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4" creationId="{F29D8A82-AE71-41FC-8DFD-FDCC88ABA4B2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5" creationId="{1E8E8B9B-C987-41EB-ACDA-716D56F32689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6" creationId="{C778686B-6BD3-4117-9B8C-62A757EA9F3A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7" creationId="{F38D3A28-E9D7-455B-8ACF-52A011824945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8" creationId="{FF4B56E4-20FB-4215-9ED8-8A4CBA021A77}"/>
          </ac:spMkLst>
        </pc:spChg>
        <pc:spChg chg="del">
          <ac:chgData name="Wijst, K. van der (Kaj-Ivar)" userId="4399a1f9-5af9-4131-b1e6-b42295269d91" providerId="ADAL" clId="{608989DE-CD55-427B-9113-8EFDC2BAF0F9}" dt="2023-01-30T21:36:41.765" v="717" actId="478"/>
          <ac:spMkLst>
            <pc:docMk/>
            <pc:sldMk cId="729852321" sldId="343"/>
            <ac:spMk id="29" creationId="{A74F2003-37C2-4AEC-AA97-35294F30EB62}"/>
          </ac:spMkLst>
        </pc:spChg>
        <pc:spChg chg="mod">
          <ac:chgData name="Wijst, K. van der (Kaj-Ivar)" userId="4399a1f9-5af9-4131-b1e6-b42295269d91" providerId="ADAL" clId="{608989DE-CD55-427B-9113-8EFDC2BAF0F9}" dt="2023-01-31T12:40:15.174" v="1710" actId="20577"/>
          <ac:spMkLst>
            <pc:docMk/>
            <pc:sldMk cId="729852321" sldId="343"/>
            <ac:spMk id="53" creationId="{388E564E-685B-432D-AEA9-EBA8310FD727}"/>
          </ac:spMkLst>
        </pc:spChg>
        <pc:picChg chg="mod">
          <ac:chgData name="Wijst, K. van der (Kaj-Ivar)" userId="4399a1f9-5af9-4131-b1e6-b42295269d91" providerId="ADAL" clId="{608989DE-CD55-427B-9113-8EFDC2BAF0F9}" dt="2023-01-31T14:00:12.187" v="2150" actId="14826"/>
          <ac:picMkLst>
            <pc:docMk/>
            <pc:sldMk cId="729852321" sldId="343"/>
            <ac:picMk id="4" creationId="{32884C59-8622-4275-B7BC-35A4B67BD3DB}"/>
          </ac:picMkLst>
        </pc:picChg>
        <pc:cxnChg chg="del">
          <ac:chgData name="Wijst, K. van der (Kaj-Ivar)" userId="4399a1f9-5af9-4131-b1e6-b42295269d91" providerId="ADAL" clId="{608989DE-CD55-427B-9113-8EFDC2BAF0F9}" dt="2023-01-31T13:40:28.868" v="1958" actId="478"/>
          <ac:cxnSpMkLst>
            <pc:docMk/>
            <pc:sldMk cId="729852321" sldId="343"/>
            <ac:cxnSpMk id="18" creationId="{AC1DF497-3550-4CA9-9506-2FA01F0CE7F3}"/>
          </ac:cxnSpMkLst>
        </pc:cxnChg>
      </pc:sldChg>
      <pc:sldChg chg="del">
        <pc:chgData name="Wijst, K. van der (Kaj-Ivar)" userId="4399a1f9-5af9-4131-b1e6-b42295269d91" providerId="ADAL" clId="{608989DE-CD55-427B-9113-8EFDC2BAF0F9}" dt="2023-01-30T20:31:40.749" v="548" actId="2696"/>
        <pc:sldMkLst>
          <pc:docMk/>
          <pc:sldMk cId="3061126209" sldId="343"/>
        </pc:sldMkLst>
      </pc:sldChg>
      <pc:sldChg chg="del">
        <pc:chgData name="Wijst, K. van der (Kaj-Ivar)" userId="4399a1f9-5af9-4131-b1e6-b42295269d91" providerId="ADAL" clId="{608989DE-CD55-427B-9113-8EFDC2BAF0F9}" dt="2023-01-31T15:09:51.266" v="2246" actId="2696"/>
        <pc:sldMkLst>
          <pc:docMk/>
          <pc:sldMk cId="1535656905" sldId="344"/>
        </pc:sldMkLst>
      </pc:sldChg>
      <pc:sldChg chg="addSp delSp modSp add mod delAnim">
        <pc:chgData name="Wijst, K. van der (Kaj-Ivar)" userId="4399a1f9-5af9-4131-b1e6-b42295269d91" providerId="ADAL" clId="{608989DE-CD55-427B-9113-8EFDC2BAF0F9}" dt="2023-01-31T15:14:34.154" v="2369" actId="1037"/>
        <pc:sldMkLst>
          <pc:docMk/>
          <pc:sldMk cId="1636647146" sldId="344"/>
        </pc:sldMkLst>
        <pc:spChg chg="mod">
          <ac:chgData name="Wijst, K. van der (Kaj-Ivar)" userId="4399a1f9-5af9-4131-b1e6-b42295269d91" providerId="ADAL" clId="{608989DE-CD55-427B-9113-8EFDC2BAF0F9}" dt="2023-01-31T15:10:20.098" v="2250"/>
          <ac:spMkLst>
            <pc:docMk/>
            <pc:sldMk cId="1636647146" sldId="344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4:34.154" v="2369" actId="1037"/>
          <ac:spMkLst>
            <pc:docMk/>
            <pc:sldMk cId="1636647146" sldId="344"/>
            <ac:spMk id="23" creationId="{5339774A-8537-4B2E-A427-B19B6D9CC86A}"/>
          </ac:spMkLst>
        </pc:spChg>
        <pc:spChg chg="del">
          <ac:chgData name="Wijst, K. van der (Kaj-Ivar)" userId="4399a1f9-5af9-4131-b1e6-b42295269d91" providerId="ADAL" clId="{608989DE-CD55-427B-9113-8EFDC2BAF0F9}" dt="2023-01-31T15:10:34.205" v="2252" actId="478"/>
          <ac:spMkLst>
            <pc:docMk/>
            <pc:sldMk cId="1636647146" sldId="344"/>
            <ac:spMk id="26" creationId="{3C56D4C0-4A75-429C-B78E-AB1D491CE504}"/>
          </ac:spMkLst>
        </pc:spChg>
        <pc:spChg chg="del">
          <ac:chgData name="Wijst, K. van der (Kaj-Ivar)" userId="4399a1f9-5af9-4131-b1e6-b42295269d91" providerId="ADAL" clId="{608989DE-CD55-427B-9113-8EFDC2BAF0F9}" dt="2023-01-31T15:14:28.083" v="2321" actId="478"/>
          <ac:spMkLst>
            <pc:docMk/>
            <pc:sldMk cId="1636647146" sldId="344"/>
            <ac:spMk id="28" creationId="{98AC77CC-B9F0-4511-B471-FDF90AEE78D7}"/>
          </ac:spMkLst>
        </pc:spChg>
        <pc:spChg chg="add mod">
          <ac:chgData name="Wijst, K. van der (Kaj-Ivar)" userId="4399a1f9-5af9-4131-b1e6-b42295269d91" providerId="ADAL" clId="{608989DE-CD55-427B-9113-8EFDC2BAF0F9}" dt="2023-01-31T15:14:34.154" v="2369" actId="1037"/>
          <ac:spMkLst>
            <pc:docMk/>
            <pc:sldMk cId="1636647146" sldId="344"/>
            <ac:spMk id="29" creationId="{6D319058-D1FF-44D8-8EB1-1179CFF0616C}"/>
          </ac:spMkLst>
        </pc:spChg>
        <pc:spChg chg="add mod">
          <ac:chgData name="Wijst, K. van der (Kaj-Ivar)" userId="4399a1f9-5af9-4131-b1e6-b42295269d91" providerId="ADAL" clId="{608989DE-CD55-427B-9113-8EFDC2BAF0F9}" dt="2023-01-31T15:14:34.154" v="2369" actId="1037"/>
          <ac:spMkLst>
            <pc:docMk/>
            <pc:sldMk cId="1636647146" sldId="344"/>
            <ac:spMk id="30" creationId="{B3CEAD72-B5F4-4378-B0DD-7CA8AD1A9A50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35" creationId="{61EB2C2F-2BB9-407C-83C7-1316101CBADA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36" creationId="{25B06E77-B5FE-417A-99A9-88F9485F145E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37" creationId="{CE23E403-62AB-45AC-9B6E-5B98F506DE9D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46" creationId="{F7B06B7A-169F-48EB-91BB-A6E9E5A2EFC9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47" creationId="{43370F17-3A65-45A0-869C-9D935E2B5BB1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48" creationId="{F87036E3-CA98-45E3-BA96-9ECCAA9809CC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49" creationId="{2072F4F0-5BC5-48FC-9423-9C5CDD1FB848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50" creationId="{FEC799A0-33F8-4ECA-8171-69979BEDB01B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51" creationId="{035C02FF-DEAB-4636-8E7D-34CEF9EEF92F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52" creationId="{E19256B9-37C5-4754-A458-9D5CA02612CE}"/>
          </ac:spMkLst>
        </pc:spChg>
        <pc:spChg chg="del">
          <ac:chgData name="Wijst, K. van der (Kaj-Ivar)" userId="4399a1f9-5af9-4131-b1e6-b42295269d91" providerId="ADAL" clId="{608989DE-CD55-427B-9113-8EFDC2BAF0F9}" dt="2023-01-31T15:10:24.329" v="2251" actId="478"/>
          <ac:spMkLst>
            <pc:docMk/>
            <pc:sldMk cId="1636647146" sldId="344"/>
            <ac:spMk id="53" creationId="{F2AAA96D-072C-4B68-A21E-8CE09220A147}"/>
          </ac:spMkLst>
        </pc:spChg>
        <pc:cxnChg chg="del">
          <ac:chgData name="Wijst, K. van der (Kaj-Ivar)" userId="4399a1f9-5af9-4131-b1e6-b42295269d91" providerId="ADAL" clId="{608989DE-CD55-427B-9113-8EFDC2BAF0F9}" dt="2023-01-31T15:10:34.205" v="2252" actId="478"/>
          <ac:cxnSpMkLst>
            <pc:docMk/>
            <pc:sldMk cId="1636647146" sldId="344"/>
            <ac:cxnSpMk id="25" creationId="{F26C2863-60DA-4156-9314-0E92E1BF0FFA}"/>
          </ac:cxnSpMkLst>
        </pc:cxn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1238831421" sldId="347"/>
        </pc:sldMkLst>
      </pc:sldChg>
      <pc:sldChg chg="addSp delSp modSp add mod modNotesTx">
        <pc:chgData name="Wijst, K. van der (Kaj-Ivar)" userId="4399a1f9-5af9-4131-b1e6-b42295269d91" providerId="ADAL" clId="{608989DE-CD55-427B-9113-8EFDC2BAF0F9}" dt="2023-01-31T15:15:04.959" v="2373"/>
        <pc:sldMkLst>
          <pc:docMk/>
          <pc:sldMk cId="1447872626" sldId="347"/>
        </pc:sldMkLst>
        <pc:spChg chg="mod">
          <ac:chgData name="Wijst, K. van der (Kaj-Ivar)" userId="4399a1f9-5af9-4131-b1e6-b42295269d91" providerId="ADAL" clId="{608989DE-CD55-427B-9113-8EFDC2BAF0F9}" dt="2023-01-31T09:58:04.473" v="1559"/>
          <ac:spMkLst>
            <pc:docMk/>
            <pc:sldMk cId="1447872626" sldId="347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04.959" v="2373"/>
          <ac:spMkLst>
            <pc:docMk/>
            <pc:sldMk cId="1447872626" sldId="347"/>
            <ac:spMk id="13" creationId="{4B49241A-42E9-4E85-8D4B-F2FB368F8862}"/>
          </ac:spMkLst>
        </pc:spChg>
        <pc:spChg chg="add mod">
          <ac:chgData name="Wijst, K. van der (Kaj-Ivar)" userId="4399a1f9-5af9-4131-b1e6-b42295269d91" providerId="ADAL" clId="{608989DE-CD55-427B-9113-8EFDC2BAF0F9}" dt="2023-01-31T15:15:04.959" v="2373"/>
          <ac:spMkLst>
            <pc:docMk/>
            <pc:sldMk cId="1447872626" sldId="347"/>
            <ac:spMk id="14" creationId="{D7AD960C-687C-4510-B8C0-88EAF3C0E745}"/>
          </ac:spMkLst>
        </pc:spChg>
        <pc:spChg chg="add mod">
          <ac:chgData name="Wijst, K. van der (Kaj-Ivar)" userId="4399a1f9-5af9-4131-b1e6-b42295269d91" providerId="ADAL" clId="{608989DE-CD55-427B-9113-8EFDC2BAF0F9}" dt="2023-01-31T15:15:04.959" v="2373"/>
          <ac:spMkLst>
            <pc:docMk/>
            <pc:sldMk cId="1447872626" sldId="347"/>
            <ac:spMk id="15" creationId="{08239669-EB1C-4181-A01B-D1E9E808DF14}"/>
          </ac:spMkLst>
        </pc:spChg>
        <pc:spChg chg="del">
          <ac:chgData name="Wijst, K. van der (Kaj-Ivar)" userId="4399a1f9-5af9-4131-b1e6-b42295269d91" providerId="ADAL" clId="{608989DE-CD55-427B-9113-8EFDC2BAF0F9}" dt="2023-01-31T15:15:04.621" v="2372" actId="478"/>
          <ac:spMkLst>
            <pc:docMk/>
            <pc:sldMk cId="1447872626" sldId="347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46" creationId="{2F1C7E16-985C-4149-902C-40595C499B77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47" creationId="{158F64FE-2349-42CF-8DBB-6AA910E0E6DB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48" creationId="{FE778BA9-B3AD-4ECD-A38B-4AF2280C70F2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49" creationId="{C4EEA7E8-9010-4C39-A632-9DFABCB9197F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0" creationId="{2A125B8F-4554-4F62-98D4-0C8B90695F89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1" creationId="{E4185FA1-A862-434E-8E60-D94A198542B0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2" creationId="{9484CE48-3D5D-478B-BA8D-12096488C1BE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3" creationId="{C7E65454-35AE-4B96-8530-9CAA7EFC30DC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4" creationId="{9BDF497E-FCF7-472D-B5E1-6929908874A3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5" creationId="{ADC8A95C-B4DD-4EDE-ADF5-61AD2E5422A1}"/>
          </ac:spMkLst>
        </pc:spChg>
        <pc:spChg chg="del">
          <ac:chgData name="Wijst, K. van der (Kaj-Ivar)" userId="4399a1f9-5af9-4131-b1e6-b42295269d91" providerId="ADAL" clId="{608989DE-CD55-427B-9113-8EFDC2BAF0F9}" dt="2023-01-31T09:59:22.984" v="1580" actId="478"/>
          <ac:spMkLst>
            <pc:docMk/>
            <pc:sldMk cId="1447872626" sldId="347"/>
            <ac:spMk id="56" creationId="{1DCD26EB-6F82-4230-A143-EB923F6B3B7C}"/>
          </ac:spMkLst>
        </pc:spChg>
      </pc:sldChg>
      <pc:sldChg chg="addSp delSp modSp add mod">
        <pc:chgData name="Wijst, K. van der (Kaj-Ivar)" userId="4399a1f9-5af9-4131-b1e6-b42295269d91" providerId="ADAL" clId="{608989DE-CD55-427B-9113-8EFDC2BAF0F9}" dt="2023-01-31T15:15:00.638" v="2371"/>
        <pc:sldMkLst>
          <pc:docMk/>
          <pc:sldMk cId="2092888275" sldId="348"/>
        </pc:sldMkLst>
        <pc:spChg chg="mod">
          <ac:chgData name="Wijst, K. van der (Kaj-Ivar)" userId="4399a1f9-5af9-4131-b1e6-b42295269d91" providerId="ADAL" clId="{608989DE-CD55-427B-9113-8EFDC2BAF0F9}" dt="2023-01-31T09:58:01.894" v="1558"/>
          <ac:spMkLst>
            <pc:docMk/>
            <pc:sldMk cId="2092888275" sldId="348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00.638" v="2371"/>
          <ac:spMkLst>
            <pc:docMk/>
            <pc:sldMk cId="2092888275" sldId="348"/>
            <ac:spMk id="13" creationId="{C97A8F42-B786-4C93-A792-3CD2545F44A1}"/>
          </ac:spMkLst>
        </pc:spChg>
        <pc:spChg chg="add mod">
          <ac:chgData name="Wijst, K. van der (Kaj-Ivar)" userId="4399a1f9-5af9-4131-b1e6-b42295269d91" providerId="ADAL" clId="{608989DE-CD55-427B-9113-8EFDC2BAF0F9}" dt="2023-01-31T15:15:00.638" v="2371"/>
          <ac:spMkLst>
            <pc:docMk/>
            <pc:sldMk cId="2092888275" sldId="348"/>
            <ac:spMk id="15" creationId="{0F3CF2B2-AFD7-47CA-9A77-3337AA0720ED}"/>
          </ac:spMkLst>
        </pc:spChg>
        <pc:spChg chg="add mod">
          <ac:chgData name="Wijst, K. van der (Kaj-Ivar)" userId="4399a1f9-5af9-4131-b1e6-b42295269d91" providerId="ADAL" clId="{608989DE-CD55-427B-9113-8EFDC2BAF0F9}" dt="2023-01-31T15:15:00.638" v="2371"/>
          <ac:spMkLst>
            <pc:docMk/>
            <pc:sldMk cId="2092888275" sldId="348"/>
            <ac:spMk id="16" creationId="{C5C32A70-02A9-40AF-AAAB-28DECC517645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26" creationId="{E7BDAC6D-F012-49F1-A86C-9916EA9EFEEE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27" creationId="{E9898B5B-3993-460F-BF72-26FC76CEE95E}"/>
          </ac:spMkLst>
        </pc:spChg>
        <pc:spChg chg="del">
          <ac:chgData name="Wijst, K. van der (Kaj-Ivar)" userId="4399a1f9-5af9-4131-b1e6-b42295269d91" providerId="ADAL" clId="{608989DE-CD55-427B-9113-8EFDC2BAF0F9}" dt="2023-01-31T15:15:00.193" v="2370" actId="478"/>
          <ac:spMkLst>
            <pc:docMk/>
            <pc:sldMk cId="2092888275" sldId="348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39" creationId="{6090551A-73F6-41C0-9210-F67C8E14B6B6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0" creationId="{A523A5F7-5560-41DE-AA6C-232D7E94C293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1" creationId="{7BCD0327-A8CB-4C7A-847F-21AC3BBFCE8C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2" creationId="{E16E2408-FC84-4150-875B-BD240F48F174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3" creationId="{3D2EB396-233C-4977-A775-22D741B504CA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4" creationId="{02DDCF7C-9B8A-43A1-BA7A-BB99B2081D76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5" creationId="{53A55A8A-8E25-4270-B0A6-678850AA3461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6" creationId="{3EC868AD-5798-4BBC-9DA9-61CBB62E64FB}"/>
          </ac:spMkLst>
        </pc:spChg>
        <pc:spChg chg="del">
          <ac:chgData name="Wijst, K. van der (Kaj-Ivar)" userId="4399a1f9-5af9-4131-b1e6-b42295269d91" providerId="ADAL" clId="{608989DE-CD55-427B-9113-8EFDC2BAF0F9}" dt="2023-01-31T09:59:26.835" v="1581" actId="478"/>
          <ac:spMkLst>
            <pc:docMk/>
            <pc:sldMk cId="2092888275" sldId="348"/>
            <ac:spMk id="47" creationId="{B755EC9D-30B5-4E87-96E9-A2E6CC5637FD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2957945241" sldId="348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15:08.422" v="2375"/>
        <pc:sldMkLst>
          <pc:docMk/>
          <pc:sldMk cId="1309821649" sldId="349"/>
        </pc:sldMkLst>
        <pc:spChg chg="mod">
          <ac:chgData name="Wijst, K. van der (Kaj-Ivar)" userId="4399a1f9-5af9-4131-b1e6-b42295269d91" providerId="ADAL" clId="{608989DE-CD55-427B-9113-8EFDC2BAF0F9}" dt="2023-01-31T09:58:06.747" v="1560"/>
          <ac:spMkLst>
            <pc:docMk/>
            <pc:sldMk cId="1309821649" sldId="349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08.422" v="2375"/>
          <ac:spMkLst>
            <pc:docMk/>
            <pc:sldMk cId="1309821649" sldId="349"/>
            <ac:spMk id="13" creationId="{CBC13BB4-DEAC-480B-9654-F1DB70037824}"/>
          </ac:spMkLst>
        </pc:spChg>
        <pc:spChg chg="add mod">
          <ac:chgData name="Wijst, K. van der (Kaj-Ivar)" userId="4399a1f9-5af9-4131-b1e6-b42295269d91" providerId="ADAL" clId="{608989DE-CD55-427B-9113-8EFDC2BAF0F9}" dt="2023-01-31T15:15:08.422" v="2375"/>
          <ac:spMkLst>
            <pc:docMk/>
            <pc:sldMk cId="1309821649" sldId="349"/>
            <ac:spMk id="14" creationId="{7E84EA9B-4822-46DE-95B5-CE8549C4ECC9}"/>
          </ac:spMkLst>
        </pc:spChg>
        <pc:spChg chg="add mod">
          <ac:chgData name="Wijst, K. van der (Kaj-Ivar)" userId="4399a1f9-5af9-4131-b1e6-b42295269d91" providerId="ADAL" clId="{608989DE-CD55-427B-9113-8EFDC2BAF0F9}" dt="2023-01-31T15:15:08.422" v="2375"/>
          <ac:spMkLst>
            <pc:docMk/>
            <pc:sldMk cId="1309821649" sldId="349"/>
            <ac:spMk id="15" creationId="{8CAC3ADF-56C4-4A3F-A99C-3ED4C4F88252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25" creationId="{45D9C348-D142-48E0-94CB-20B350468E7C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26" creationId="{EA6A57C0-06AD-4248-9886-505631456104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27" creationId="{DCCC26C9-34D2-4620-8C59-72A8B35159E5}"/>
          </ac:spMkLst>
        </pc:spChg>
        <pc:spChg chg="del">
          <ac:chgData name="Wijst, K. van der (Kaj-Ivar)" userId="4399a1f9-5af9-4131-b1e6-b42295269d91" providerId="ADAL" clId="{608989DE-CD55-427B-9113-8EFDC2BAF0F9}" dt="2023-01-31T15:15:08.062" v="2374" actId="478"/>
          <ac:spMkLst>
            <pc:docMk/>
            <pc:sldMk cId="1309821649" sldId="349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29" creationId="{B1524780-EAD4-404A-B0E0-068E5ABF104A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30" creationId="{5B604F1E-2118-45EB-A42E-258DB8E6B413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31" creationId="{EB29251D-4AED-4F97-8EE8-960D1D16751B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32" creationId="{4A843E44-A257-42A3-A855-DD387D090B72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42" creationId="{AD5D80E5-5B02-4011-94AE-36887150318C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43" creationId="{F2AB08CA-031A-46BD-8504-EE9140D61CD7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44" creationId="{C00104E2-C5FD-4386-9EDB-D76122B255BA}"/>
          </ac:spMkLst>
        </pc:spChg>
        <pc:spChg chg="del">
          <ac:chgData name="Wijst, K. van der (Kaj-Ivar)" userId="4399a1f9-5af9-4131-b1e6-b42295269d91" providerId="ADAL" clId="{608989DE-CD55-427B-9113-8EFDC2BAF0F9}" dt="2023-01-31T09:59:18.971" v="1579" actId="478"/>
          <ac:spMkLst>
            <pc:docMk/>
            <pc:sldMk cId="1309821649" sldId="349"/>
            <ac:spMk id="45" creationId="{F9E3A18F-1055-4E30-A66B-1DEE61592CD0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3452199620" sldId="349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15:13.799" v="2377"/>
        <pc:sldMkLst>
          <pc:docMk/>
          <pc:sldMk cId="134840515" sldId="350"/>
        </pc:sldMkLst>
        <pc:spChg chg="mod">
          <ac:chgData name="Wijst, K. van der (Kaj-Ivar)" userId="4399a1f9-5af9-4131-b1e6-b42295269d91" providerId="ADAL" clId="{608989DE-CD55-427B-9113-8EFDC2BAF0F9}" dt="2023-01-31T09:58:09.212" v="1561"/>
          <ac:spMkLst>
            <pc:docMk/>
            <pc:sldMk cId="134840515" sldId="350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13.799" v="2377"/>
          <ac:spMkLst>
            <pc:docMk/>
            <pc:sldMk cId="134840515" sldId="350"/>
            <ac:spMk id="14" creationId="{8A644A19-E63A-419C-B6AD-0191B1A63F03}"/>
          </ac:spMkLst>
        </pc:spChg>
        <pc:spChg chg="add mod">
          <ac:chgData name="Wijst, K. van der (Kaj-Ivar)" userId="4399a1f9-5af9-4131-b1e6-b42295269d91" providerId="ADAL" clId="{608989DE-CD55-427B-9113-8EFDC2BAF0F9}" dt="2023-01-31T15:15:13.799" v="2377"/>
          <ac:spMkLst>
            <pc:docMk/>
            <pc:sldMk cId="134840515" sldId="350"/>
            <ac:spMk id="15" creationId="{AC51102C-35E5-4B5D-A5A6-D2FA13F7EEA8}"/>
          </ac:spMkLst>
        </pc:spChg>
        <pc:spChg chg="add mod">
          <ac:chgData name="Wijst, K. van der (Kaj-Ivar)" userId="4399a1f9-5af9-4131-b1e6-b42295269d91" providerId="ADAL" clId="{608989DE-CD55-427B-9113-8EFDC2BAF0F9}" dt="2023-01-31T15:15:13.799" v="2377"/>
          <ac:spMkLst>
            <pc:docMk/>
            <pc:sldMk cId="134840515" sldId="350"/>
            <ac:spMk id="16" creationId="{28E74D00-5AAA-48F1-8476-9E0CED43CE52}"/>
          </ac:spMkLst>
        </pc:spChg>
        <pc:spChg chg="del">
          <ac:chgData name="Wijst, K. van der (Kaj-Ivar)" userId="4399a1f9-5af9-4131-b1e6-b42295269d91" providerId="ADAL" clId="{608989DE-CD55-427B-9113-8EFDC2BAF0F9}" dt="2023-01-31T15:15:13.490" v="2376" actId="478"/>
          <ac:spMkLst>
            <pc:docMk/>
            <pc:sldMk cId="134840515" sldId="350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32" creationId="{72D74E63-49D2-4578-BBA4-D56D6C2937BF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2" creationId="{42B7F7DD-4D9C-47D7-A549-CD9581628127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3" creationId="{D0155EE9-AC67-4049-AB3A-E4B06B5713AE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4" creationId="{E8B855B5-5A84-483C-AE85-D862A86DF52D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5" creationId="{3D6F0A9C-0B27-4462-AFE8-54C1B45D9C13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6" creationId="{7AFEC28C-E5DA-40E2-8E64-667D3447768B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7" creationId="{79EF89E0-08D1-474C-AC5A-DC4CB4CAAAA4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8" creationId="{951B0D6E-63DD-42A7-B793-F955F8C02D1F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49" creationId="{C034D90C-5358-402D-B324-0F479CC66CCB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50" creationId="{24C3DEA8-9AB8-4B86-9217-DC1E1414EC4F}"/>
          </ac:spMkLst>
        </pc:spChg>
        <pc:spChg chg="del">
          <ac:chgData name="Wijst, K. van der (Kaj-Ivar)" userId="4399a1f9-5af9-4131-b1e6-b42295269d91" providerId="ADAL" clId="{608989DE-CD55-427B-9113-8EFDC2BAF0F9}" dt="2023-01-31T09:59:14.778" v="1578" actId="478"/>
          <ac:spMkLst>
            <pc:docMk/>
            <pc:sldMk cId="134840515" sldId="350"/>
            <ac:spMk id="51" creationId="{FD1F6AD1-0384-4621-A101-2A7101B5CF2E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3120494627" sldId="350"/>
        </pc:sldMkLst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2235751805" sldId="351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15:31.468" v="2381"/>
        <pc:sldMkLst>
          <pc:docMk/>
          <pc:sldMk cId="4221995463" sldId="351"/>
        </pc:sldMkLst>
        <pc:spChg chg="mod">
          <ac:chgData name="Wijst, K. van der (Kaj-Ivar)" userId="4399a1f9-5af9-4131-b1e6-b42295269d91" providerId="ADAL" clId="{608989DE-CD55-427B-9113-8EFDC2BAF0F9}" dt="2023-01-31T09:58:15.919" v="1563"/>
          <ac:spMkLst>
            <pc:docMk/>
            <pc:sldMk cId="4221995463" sldId="351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31.468" v="2381"/>
          <ac:spMkLst>
            <pc:docMk/>
            <pc:sldMk cId="4221995463" sldId="351"/>
            <ac:spMk id="23" creationId="{66227DD1-3BEC-44DF-90DB-55E04EA8CF8B}"/>
          </ac:spMkLst>
        </pc:spChg>
        <pc:spChg chg="add mod">
          <ac:chgData name="Wijst, K. van der (Kaj-Ivar)" userId="4399a1f9-5af9-4131-b1e6-b42295269d91" providerId="ADAL" clId="{608989DE-CD55-427B-9113-8EFDC2BAF0F9}" dt="2023-01-31T15:15:31.468" v="2381"/>
          <ac:spMkLst>
            <pc:docMk/>
            <pc:sldMk cId="4221995463" sldId="351"/>
            <ac:spMk id="24" creationId="{EF80CE7E-DFB1-4F08-8215-B5319C21616A}"/>
          </ac:spMkLst>
        </pc:spChg>
        <pc:spChg chg="add mod">
          <ac:chgData name="Wijst, K. van der (Kaj-Ivar)" userId="4399a1f9-5af9-4131-b1e6-b42295269d91" providerId="ADAL" clId="{608989DE-CD55-427B-9113-8EFDC2BAF0F9}" dt="2023-01-31T15:15:31.468" v="2381"/>
          <ac:spMkLst>
            <pc:docMk/>
            <pc:sldMk cId="4221995463" sldId="351"/>
            <ac:spMk id="25" creationId="{74E5D3CF-404F-452D-8EBE-545B8C4A8ACA}"/>
          </ac:spMkLst>
        </pc:spChg>
        <pc:spChg chg="del">
          <ac:chgData name="Wijst, K. van der (Kaj-Ivar)" userId="4399a1f9-5af9-4131-b1e6-b42295269d91" providerId="ADAL" clId="{608989DE-CD55-427B-9113-8EFDC2BAF0F9}" dt="2023-01-31T15:15:31.058" v="2380" actId="478"/>
          <ac:spMkLst>
            <pc:docMk/>
            <pc:sldMk cId="4221995463" sldId="351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2" creationId="{7618A096-5FA6-48C6-834D-9774DF4789AB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3" creationId="{7EEA7D24-9459-4E84-8F8C-A007979BBA36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4" creationId="{FE340EE1-7732-49B8-8905-A4548F992A5C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5" creationId="{A94128AC-CDE7-45EF-9D5A-9449B0AF8925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6" creationId="{86659CB9-3E72-422F-B351-5F0BD4CDADAD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7" creationId="{FF1A4EBF-EBFB-4EF5-8050-CB2A8DFADCE9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8" creationId="{8FA188EE-2502-4B2C-AD4B-538F3F4A3ED8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49" creationId="{CC6C22B6-B495-4B56-9F8B-9EA7EB7C31E3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50" creationId="{1EE00DA8-85BA-4E9B-982E-E1294EFA7331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51" creationId="{A2C07329-D6BD-40F3-9967-436F4CE05DED}"/>
          </ac:spMkLst>
        </pc:spChg>
        <pc:spChg chg="del">
          <ac:chgData name="Wijst, K. van der (Kaj-Ivar)" userId="4399a1f9-5af9-4131-b1e6-b42295269d91" providerId="ADAL" clId="{608989DE-CD55-427B-9113-8EFDC2BAF0F9}" dt="2023-01-31T09:59:07.579" v="1576" actId="478"/>
          <ac:spMkLst>
            <pc:docMk/>
            <pc:sldMk cId="4221995463" sldId="351"/>
            <ac:spMk id="52" creationId="{DEEB9ABA-61DF-4CDF-9FCF-A5995D378C41}"/>
          </ac:spMkLst>
        </pc:spChg>
      </pc:sldChg>
      <pc:sldChg chg="addSp delSp modSp add mod">
        <pc:chgData name="Wijst, K. van der (Kaj-Ivar)" userId="4399a1f9-5af9-4131-b1e6-b42295269d91" providerId="ADAL" clId="{608989DE-CD55-427B-9113-8EFDC2BAF0F9}" dt="2023-01-31T15:15:17.030" v="2379"/>
        <pc:sldMkLst>
          <pc:docMk/>
          <pc:sldMk cId="2069648086" sldId="352"/>
        </pc:sldMkLst>
        <pc:spChg chg="mod">
          <ac:chgData name="Wijst, K. van der (Kaj-Ivar)" userId="4399a1f9-5af9-4131-b1e6-b42295269d91" providerId="ADAL" clId="{608989DE-CD55-427B-9113-8EFDC2BAF0F9}" dt="2023-01-31T09:58:11.890" v="1562"/>
          <ac:spMkLst>
            <pc:docMk/>
            <pc:sldMk cId="2069648086" sldId="352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17.030" v="2379"/>
          <ac:spMkLst>
            <pc:docMk/>
            <pc:sldMk cId="2069648086" sldId="352"/>
            <ac:spMk id="22" creationId="{C7273862-5871-481A-AA59-B26ECA397B37}"/>
          </ac:spMkLst>
        </pc:spChg>
        <pc:spChg chg="add mod">
          <ac:chgData name="Wijst, K. van der (Kaj-Ivar)" userId="4399a1f9-5af9-4131-b1e6-b42295269d91" providerId="ADAL" clId="{608989DE-CD55-427B-9113-8EFDC2BAF0F9}" dt="2023-01-31T15:15:17.030" v="2379"/>
          <ac:spMkLst>
            <pc:docMk/>
            <pc:sldMk cId="2069648086" sldId="352"/>
            <ac:spMk id="25" creationId="{3C2D480B-8EC6-4172-B5A9-80B90C801E52}"/>
          </ac:spMkLst>
        </pc:spChg>
        <pc:spChg chg="add mod">
          <ac:chgData name="Wijst, K. van der (Kaj-Ivar)" userId="4399a1f9-5af9-4131-b1e6-b42295269d91" providerId="ADAL" clId="{608989DE-CD55-427B-9113-8EFDC2BAF0F9}" dt="2023-01-31T15:15:17.030" v="2379"/>
          <ac:spMkLst>
            <pc:docMk/>
            <pc:sldMk cId="2069648086" sldId="352"/>
            <ac:spMk id="26" creationId="{CE146108-1F37-4BEB-A0AB-EFA576831E9C}"/>
          </ac:spMkLst>
        </pc:spChg>
        <pc:spChg chg="del">
          <ac:chgData name="Wijst, K. van der (Kaj-Ivar)" userId="4399a1f9-5af9-4131-b1e6-b42295269d91" providerId="ADAL" clId="{608989DE-CD55-427B-9113-8EFDC2BAF0F9}" dt="2023-01-31T15:15:16.671" v="2378" actId="478"/>
          <ac:spMkLst>
            <pc:docMk/>
            <pc:sldMk cId="2069648086" sldId="352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1" creationId="{97F4C669-05AA-44B0-BBCE-7CEC6A590FA6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2" creationId="{D79BD484-E92A-4528-875D-0CD626AB1E69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3" creationId="{F47794C5-0E97-4F9A-ADEF-B12287C3339E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4" creationId="{C682EB5D-CD43-4928-A868-2F162016E3C8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5" creationId="{C5DD7649-B717-4E09-8BE8-9D8FDF6985E6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6" creationId="{D7BC4ABD-ED96-4136-B754-B52841665BCE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7" creationId="{3FEBCC78-1F85-4B83-BC9A-6D83980AD337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8" creationId="{3CFB91D6-CFFA-47F0-B741-7488AEF31911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49" creationId="{FBAD6905-93C3-4DA7-917C-D2AA045E0FD7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50" creationId="{14A13E7A-7352-4807-B00B-01049BEF851C}"/>
          </ac:spMkLst>
        </pc:spChg>
        <pc:spChg chg="del">
          <ac:chgData name="Wijst, K. van der (Kaj-Ivar)" userId="4399a1f9-5af9-4131-b1e6-b42295269d91" providerId="ADAL" clId="{608989DE-CD55-427B-9113-8EFDC2BAF0F9}" dt="2023-01-31T09:59:11.594" v="1577" actId="478"/>
          <ac:spMkLst>
            <pc:docMk/>
            <pc:sldMk cId="2069648086" sldId="352"/>
            <ac:spMk id="51" creationId="{CE17ACB9-340F-497C-BBE4-D8DFBD2AB698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3705596882" sldId="352"/>
        </pc:sldMkLst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1115539022" sldId="353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15:33.913" v="2383"/>
        <pc:sldMkLst>
          <pc:docMk/>
          <pc:sldMk cId="2957215998" sldId="353"/>
        </pc:sldMkLst>
        <pc:spChg chg="mod">
          <ac:chgData name="Wijst, K. van der (Kaj-Ivar)" userId="4399a1f9-5af9-4131-b1e6-b42295269d91" providerId="ADAL" clId="{608989DE-CD55-427B-9113-8EFDC2BAF0F9}" dt="2023-01-31T09:58:18.210" v="1564"/>
          <ac:spMkLst>
            <pc:docMk/>
            <pc:sldMk cId="2957215998" sldId="353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33.913" v="2383"/>
          <ac:spMkLst>
            <pc:docMk/>
            <pc:sldMk cId="2957215998" sldId="353"/>
            <ac:spMk id="19" creationId="{F4F27C95-4285-4D87-9B5F-D8CF96471DC9}"/>
          </ac:spMkLst>
        </pc:spChg>
        <pc:spChg chg="add mod">
          <ac:chgData name="Wijst, K. van der (Kaj-Ivar)" userId="4399a1f9-5af9-4131-b1e6-b42295269d91" providerId="ADAL" clId="{608989DE-CD55-427B-9113-8EFDC2BAF0F9}" dt="2023-01-31T15:15:33.913" v="2383"/>
          <ac:spMkLst>
            <pc:docMk/>
            <pc:sldMk cId="2957215998" sldId="353"/>
            <ac:spMk id="25" creationId="{85E192DD-5E45-4144-B9F8-C47848874DD6}"/>
          </ac:spMkLst>
        </pc:spChg>
        <pc:spChg chg="add mod">
          <ac:chgData name="Wijst, K. van der (Kaj-Ivar)" userId="4399a1f9-5af9-4131-b1e6-b42295269d91" providerId="ADAL" clId="{608989DE-CD55-427B-9113-8EFDC2BAF0F9}" dt="2023-01-31T15:15:33.913" v="2383"/>
          <ac:spMkLst>
            <pc:docMk/>
            <pc:sldMk cId="2957215998" sldId="353"/>
            <ac:spMk id="26" creationId="{9FEEB45C-5870-4AB0-B484-512B10CAA0B2}"/>
          </ac:spMkLst>
        </pc:spChg>
        <pc:spChg chg="del">
          <ac:chgData name="Wijst, K. van der (Kaj-Ivar)" userId="4399a1f9-5af9-4131-b1e6-b42295269d91" providerId="ADAL" clId="{608989DE-CD55-427B-9113-8EFDC2BAF0F9}" dt="2023-01-31T15:15:33.532" v="2382" actId="478"/>
          <ac:spMkLst>
            <pc:docMk/>
            <pc:sldMk cId="2957215998" sldId="353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2" creationId="{3C961B1A-F3C2-4C59-BAB5-F1044ADF4FD8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3" creationId="{4415D086-744C-4981-A7EA-800A02126B4C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4" creationId="{61D58EF2-277A-455C-A389-1A7332090084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5" creationId="{CB4071E2-E3AE-4225-A3E7-A8D6C8EC6E1E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6" creationId="{5720D778-4E59-4010-97B9-30682EE1B81A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7" creationId="{3C9E94B1-48CB-4406-BC37-3AECBE397416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8" creationId="{D084E52C-D409-4740-BB47-DE382D8AFA2C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49" creationId="{3AC86D01-65BA-4A42-A68B-CA43D95AC159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50" creationId="{A29E8B58-D03B-4A64-A04E-244ABEBDD0A4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51" creationId="{DBF46EB5-D84E-4E43-834C-3732C5F9A648}"/>
          </ac:spMkLst>
        </pc:spChg>
        <pc:spChg chg="del">
          <ac:chgData name="Wijst, K. van der (Kaj-Ivar)" userId="4399a1f9-5af9-4131-b1e6-b42295269d91" providerId="ADAL" clId="{608989DE-CD55-427B-9113-8EFDC2BAF0F9}" dt="2023-01-31T09:59:03.924" v="1575" actId="478"/>
          <ac:spMkLst>
            <pc:docMk/>
            <pc:sldMk cId="2957215998" sldId="353"/>
            <ac:spMk id="52" creationId="{F9E0C831-ED8D-47B1-9842-14DE09F68848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1571252773" sldId="354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15:37.060" v="2385"/>
        <pc:sldMkLst>
          <pc:docMk/>
          <pc:sldMk cId="1919882500" sldId="354"/>
        </pc:sldMkLst>
        <pc:spChg chg="mod">
          <ac:chgData name="Wijst, K. van der (Kaj-Ivar)" userId="4399a1f9-5af9-4131-b1e6-b42295269d91" providerId="ADAL" clId="{608989DE-CD55-427B-9113-8EFDC2BAF0F9}" dt="2023-01-31T09:58:20.973" v="1565"/>
          <ac:spMkLst>
            <pc:docMk/>
            <pc:sldMk cId="1919882500" sldId="354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37.060" v="2385"/>
          <ac:spMkLst>
            <pc:docMk/>
            <pc:sldMk cId="1919882500" sldId="354"/>
            <ac:spMk id="19" creationId="{68D1B9B1-9B88-42B3-B7E0-46CD0B898453}"/>
          </ac:spMkLst>
        </pc:spChg>
        <pc:spChg chg="add mod">
          <ac:chgData name="Wijst, K. van der (Kaj-Ivar)" userId="4399a1f9-5af9-4131-b1e6-b42295269d91" providerId="ADAL" clId="{608989DE-CD55-427B-9113-8EFDC2BAF0F9}" dt="2023-01-31T15:15:37.060" v="2385"/>
          <ac:spMkLst>
            <pc:docMk/>
            <pc:sldMk cId="1919882500" sldId="354"/>
            <ac:spMk id="25" creationId="{7C12A653-4371-4E94-AC0F-00539DDAB708}"/>
          </ac:spMkLst>
        </pc:spChg>
        <pc:spChg chg="add mod">
          <ac:chgData name="Wijst, K. van der (Kaj-Ivar)" userId="4399a1f9-5af9-4131-b1e6-b42295269d91" providerId="ADAL" clId="{608989DE-CD55-427B-9113-8EFDC2BAF0F9}" dt="2023-01-31T15:15:37.060" v="2385"/>
          <ac:spMkLst>
            <pc:docMk/>
            <pc:sldMk cId="1919882500" sldId="354"/>
            <ac:spMk id="27" creationId="{0C22EB6B-C4F7-430F-826A-E09CDD966659}"/>
          </ac:spMkLst>
        </pc:spChg>
        <pc:spChg chg="del">
          <ac:chgData name="Wijst, K. van der (Kaj-Ivar)" userId="4399a1f9-5af9-4131-b1e6-b42295269d91" providerId="ADAL" clId="{608989DE-CD55-427B-9113-8EFDC2BAF0F9}" dt="2023-01-31T15:15:36.742" v="2384" actId="478"/>
          <ac:spMkLst>
            <pc:docMk/>
            <pc:sldMk cId="1919882500" sldId="354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32" creationId="{2377948F-AF1C-445F-B851-19FB6FCFBA70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35" creationId="{4FD901D2-5961-4A52-A6D3-F8E8D343A2B9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36" creationId="{ACE919E3-1FCE-46FA-AF61-AC2EE81C781B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37" creationId="{2C90D647-8C56-46D9-8769-E06810199218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39" creationId="{CEDF340D-E7DF-44A5-AAAB-24987DFAEDC6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40" creationId="{04979C61-E9ED-4D5D-9E5E-EA2BC1D464E1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41" creationId="{265E2586-7435-4012-8779-D55EC2A42404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42" creationId="{52D82639-4A13-4297-921A-491A57D8471D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43" creationId="{C5B6774F-0A96-4DE4-9050-0B79CACF2279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44" creationId="{99E6BA73-3226-465F-9178-9F526926B5D3}"/>
          </ac:spMkLst>
        </pc:spChg>
        <pc:spChg chg="del">
          <ac:chgData name="Wijst, K. van der (Kaj-Ivar)" userId="4399a1f9-5af9-4131-b1e6-b42295269d91" providerId="ADAL" clId="{608989DE-CD55-427B-9113-8EFDC2BAF0F9}" dt="2023-01-31T09:58:59.416" v="1574" actId="478"/>
          <ac:spMkLst>
            <pc:docMk/>
            <pc:sldMk cId="1919882500" sldId="354"/>
            <ac:spMk id="45" creationId="{47D46F59-B4A4-48A4-9545-77BA10F8F35B}"/>
          </ac:spMkLst>
        </pc:spChg>
      </pc:sldChg>
      <pc:sldChg chg="addSp delSp modSp add mod">
        <pc:chgData name="Wijst, K. van der (Kaj-Ivar)" userId="4399a1f9-5af9-4131-b1e6-b42295269d91" providerId="ADAL" clId="{608989DE-CD55-427B-9113-8EFDC2BAF0F9}" dt="2023-01-31T15:15:40.677" v="2387"/>
        <pc:sldMkLst>
          <pc:docMk/>
          <pc:sldMk cId="2879892243" sldId="355"/>
        </pc:sldMkLst>
        <pc:spChg chg="mod">
          <ac:chgData name="Wijst, K. van der (Kaj-Ivar)" userId="4399a1f9-5af9-4131-b1e6-b42295269d91" providerId="ADAL" clId="{608989DE-CD55-427B-9113-8EFDC2BAF0F9}" dt="2023-01-31T09:58:24.828" v="1566"/>
          <ac:spMkLst>
            <pc:docMk/>
            <pc:sldMk cId="2879892243" sldId="355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40.677" v="2387"/>
          <ac:spMkLst>
            <pc:docMk/>
            <pc:sldMk cId="2879892243" sldId="355"/>
            <ac:spMk id="25" creationId="{447B5843-D847-4F01-B677-BF49711F3881}"/>
          </ac:spMkLst>
        </pc:spChg>
        <pc:spChg chg="add mod">
          <ac:chgData name="Wijst, K. van der (Kaj-Ivar)" userId="4399a1f9-5af9-4131-b1e6-b42295269d91" providerId="ADAL" clId="{608989DE-CD55-427B-9113-8EFDC2BAF0F9}" dt="2023-01-31T15:15:40.677" v="2387"/>
          <ac:spMkLst>
            <pc:docMk/>
            <pc:sldMk cId="2879892243" sldId="355"/>
            <ac:spMk id="27" creationId="{A8371534-C180-4728-9606-0E1D7E6BBEF6}"/>
          </ac:spMkLst>
        </pc:spChg>
        <pc:spChg chg="del">
          <ac:chgData name="Wijst, K. van der (Kaj-Ivar)" userId="4399a1f9-5af9-4131-b1e6-b42295269d91" providerId="ADAL" clId="{608989DE-CD55-427B-9113-8EFDC2BAF0F9}" dt="2023-01-31T15:15:40.297" v="2386" actId="478"/>
          <ac:spMkLst>
            <pc:docMk/>
            <pc:sldMk cId="2879892243" sldId="355"/>
            <ac:spMk id="28" creationId="{98AC77CC-B9F0-4511-B471-FDF90AEE78D7}"/>
          </ac:spMkLst>
        </pc:spChg>
        <pc:spChg chg="add mod">
          <ac:chgData name="Wijst, K. van der (Kaj-Ivar)" userId="4399a1f9-5af9-4131-b1e6-b42295269d91" providerId="ADAL" clId="{608989DE-CD55-427B-9113-8EFDC2BAF0F9}" dt="2023-01-31T15:15:40.677" v="2387"/>
          <ac:spMkLst>
            <pc:docMk/>
            <pc:sldMk cId="2879892243" sldId="355"/>
            <ac:spMk id="32" creationId="{314C2FB6-49F1-4BB9-A78B-B35ECF698D45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1" creationId="{D3B367ED-0364-43D8-9D81-06FF543DD179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2" creationId="{9CC85C69-CBC5-479B-9B01-9B91DE47E1F3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3" creationId="{D5FA5617-60EA-437D-89B4-F96F1690500F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4" creationId="{8A13F923-350E-4902-A5FD-67851581CAC1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5" creationId="{5492867C-0AE1-4E45-A583-91F2C4E723BF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6" creationId="{E13DE259-5FCE-4A42-89FD-88F0BBE5501F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7" creationId="{DE5B95E4-3C1B-478F-AE01-98263928FC37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8" creationId="{E61A160F-07BE-4539-BB82-4818B2672384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49" creationId="{3378BA5E-B09B-42E8-B2F0-D64B0CD36D9A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50" creationId="{99942F99-0FFD-4316-B3EE-1A2245723A63}"/>
          </ac:spMkLst>
        </pc:spChg>
        <pc:spChg chg="del">
          <ac:chgData name="Wijst, K. van der (Kaj-Ivar)" userId="4399a1f9-5af9-4131-b1e6-b42295269d91" providerId="ADAL" clId="{608989DE-CD55-427B-9113-8EFDC2BAF0F9}" dt="2023-01-31T09:58:55.611" v="1573" actId="478"/>
          <ac:spMkLst>
            <pc:docMk/>
            <pc:sldMk cId="2879892243" sldId="355"/>
            <ac:spMk id="51" creationId="{28113BDB-CD6F-4CEC-86DD-E4D6C8AFB4F1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3055878174" sldId="355"/>
        </pc:sldMkLst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894462769" sldId="356"/>
        </pc:sldMkLst>
      </pc:sldChg>
      <pc:sldChg chg="addSp delSp modSp add mod modTransition">
        <pc:chgData name="Wijst, K. van der (Kaj-Ivar)" userId="4399a1f9-5af9-4131-b1e6-b42295269d91" providerId="ADAL" clId="{608989DE-CD55-427B-9113-8EFDC2BAF0F9}" dt="2023-01-31T15:15:43.883" v="2389"/>
        <pc:sldMkLst>
          <pc:docMk/>
          <pc:sldMk cId="1010576621" sldId="356"/>
        </pc:sldMkLst>
        <pc:spChg chg="mod">
          <ac:chgData name="Wijst, K. van der (Kaj-Ivar)" userId="4399a1f9-5af9-4131-b1e6-b42295269d91" providerId="ADAL" clId="{608989DE-CD55-427B-9113-8EFDC2BAF0F9}" dt="2023-01-31T09:58:27.661" v="1567"/>
          <ac:spMkLst>
            <pc:docMk/>
            <pc:sldMk cId="1010576621" sldId="356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43.883" v="2389"/>
          <ac:spMkLst>
            <pc:docMk/>
            <pc:sldMk cId="1010576621" sldId="356"/>
            <ac:spMk id="11" creationId="{EF899548-7046-45E8-98F0-7E3F9176131E}"/>
          </ac:spMkLst>
        </pc:spChg>
        <pc:spChg chg="add mod">
          <ac:chgData name="Wijst, K. van der (Kaj-Ivar)" userId="4399a1f9-5af9-4131-b1e6-b42295269d91" providerId="ADAL" clId="{608989DE-CD55-427B-9113-8EFDC2BAF0F9}" dt="2023-01-31T15:15:43.883" v="2389"/>
          <ac:spMkLst>
            <pc:docMk/>
            <pc:sldMk cId="1010576621" sldId="356"/>
            <ac:spMk id="12" creationId="{31AD7E62-14E0-42CB-97FC-1FB7E042358E}"/>
          </ac:spMkLst>
        </pc:spChg>
        <pc:spChg chg="add mod">
          <ac:chgData name="Wijst, K. van der (Kaj-Ivar)" userId="4399a1f9-5af9-4131-b1e6-b42295269d91" providerId="ADAL" clId="{608989DE-CD55-427B-9113-8EFDC2BAF0F9}" dt="2023-01-31T15:15:43.883" v="2389"/>
          <ac:spMkLst>
            <pc:docMk/>
            <pc:sldMk cId="1010576621" sldId="356"/>
            <ac:spMk id="13" creationId="{5907AEEE-B7C3-4FAB-B634-DF30C0550B8A}"/>
          </ac:spMkLst>
        </pc:spChg>
        <pc:spChg chg="add mod">
          <ac:chgData name="Wijst, K. van der (Kaj-Ivar)" userId="4399a1f9-5af9-4131-b1e6-b42295269d91" providerId="ADAL" clId="{608989DE-CD55-427B-9113-8EFDC2BAF0F9}" dt="2023-01-31T10:38:58.490" v="1647" actId="207"/>
          <ac:spMkLst>
            <pc:docMk/>
            <pc:sldMk cId="1010576621" sldId="356"/>
            <ac:spMk id="22" creationId="{D315FC5A-07E3-4732-835C-56080B65F221}"/>
          </ac:spMkLst>
        </pc:spChg>
        <pc:spChg chg="del">
          <ac:chgData name="Wijst, K. van der (Kaj-Ivar)" userId="4399a1f9-5af9-4131-b1e6-b42295269d91" providerId="ADAL" clId="{608989DE-CD55-427B-9113-8EFDC2BAF0F9}" dt="2023-01-31T15:15:43.549" v="2388" actId="478"/>
          <ac:spMkLst>
            <pc:docMk/>
            <pc:sldMk cId="1010576621" sldId="356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32" creationId="{CDAA7335-0CB8-464C-AC89-293AC009B78D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35" creationId="{8A3BD736-A5FE-47F9-B699-55F070F1E683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1" creationId="{E8F0296A-F226-4866-85FE-7AF50A91FD0A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2" creationId="{33AE8DDD-CA6D-4EDB-832D-5B747453CF29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3" creationId="{B3CE6EAB-A379-48BE-9CEC-52C017EF74A6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4" creationId="{1D694371-0E94-4C79-9A90-E382E9C7115B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5" creationId="{E96B0251-E79A-470E-BF40-4875F6F01427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6" creationId="{C3FB51B0-FA85-4107-88BF-2567E8BCD645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7" creationId="{EE4F8F65-1D45-4202-86B2-B6702BBE11A0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8" creationId="{891726FC-FB09-48A5-9934-C9BB1501AB4D}"/>
          </ac:spMkLst>
        </pc:spChg>
        <pc:spChg chg="del">
          <ac:chgData name="Wijst, K. van der (Kaj-Ivar)" userId="4399a1f9-5af9-4131-b1e6-b42295269d91" providerId="ADAL" clId="{608989DE-CD55-427B-9113-8EFDC2BAF0F9}" dt="2023-01-31T09:58:51.222" v="1572" actId="478"/>
          <ac:spMkLst>
            <pc:docMk/>
            <pc:sldMk cId="1010576621" sldId="356"/>
            <ac:spMk id="49" creationId="{71892988-18AD-4EAE-9BC2-112B52FE749F}"/>
          </ac:spMkLst>
        </pc:spChg>
        <pc:picChg chg="mod">
          <ac:chgData name="Wijst, K. van der (Kaj-Ivar)" userId="4399a1f9-5af9-4131-b1e6-b42295269d91" providerId="ADAL" clId="{608989DE-CD55-427B-9113-8EFDC2BAF0F9}" dt="2023-01-31T10:38:31.801" v="1639" actId="1076"/>
          <ac:picMkLst>
            <pc:docMk/>
            <pc:sldMk cId="1010576621" sldId="356"/>
            <ac:picMk id="7" creationId="{90D4DC98-ED2A-41A4-9B15-499C385656B9}"/>
          </ac:picMkLst>
        </pc:picChg>
      </pc:sldChg>
      <pc:sldChg chg="addSp delSp modSp add mod">
        <pc:chgData name="Wijst, K. van der (Kaj-Ivar)" userId="4399a1f9-5af9-4131-b1e6-b42295269d91" providerId="ADAL" clId="{608989DE-CD55-427B-9113-8EFDC2BAF0F9}" dt="2023-01-31T15:15:49.614" v="2391"/>
        <pc:sldMkLst>
          <pc:docMk/>
          <pc:sldMk cId="360487123" sldId="359"/>
        </pc:sldMkLst>
        <pc:spChg chg="mod">
          <ac:chgData name="Wijst, K. van der (Kaj-Ivar)" userId="4399a1f9-5af9-4131-b1e6-b42295269d91" providerId="ADAL" clId="{608989DE-CD55-427B-9113-8EFDC2BAF0F9}" dt="2023-01-31T09:58:31.948" v="1568"/>
          <ac:spMkLst>
            <pc:docMk/>
            <pc:sldMk cId="360487123" sldId="359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608989DE-CD55-427B-9113-8EFDC2BAF0F9}" dt="2023-01-31T15:15:49.614" v="2391"/>
          <ac:spMkLst>
            <pc:docMk/>
            <pc:sldMk cId="360487123" sldId="359"/>
            <ac:spMk id="15" creationId="{3ACF6986-22F3-47CF-9A3B-9E554B647330}"/>
          </ac:spMkLst>
        </pc:spChg>
        <pc:spChg chg="add mod">
          <ac:chgData name="Wijst, K. van der (Kaj-Ivar)" userId="4399a1f9-5af9-4131-b1e6-b42295269d91" providerId="ADAL" clId="{608989DE-CD55-427B-9113-8EFDC2BAF0F9}" dt="2023-01-31T15:15:49.614" v="2391"/>
          <ac:spMkLst>
            <pc:docMk/>
            <pc:sldMk cId="360487123" sldId="359"/>
            <ac:spMk id="18" creationId="{80F8A845-B584-4007-85B4-C9062201E94F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19" creationId="{58C6C512-FB96-45CE-996F-1CC83F5A82F0}"/>
          </ac:spMkLst>
        </pc:spChg>
        <pc:spChg chg="add mod">
          <ac:chgData name="Wijst, K. van der (Kaj-Ivar)" userId="4399a1f9-5af9-4131-b1e6-b42295269d91" providerId="ADAL" clId="{608989DE-CD55-427B-9113-8EFDC2BAF0F9}" dt="2023-01-31T15:15:49.614" v="2391"/>
          <ac:spMkLst>
            <pc:docMk/>
            <pc:sldMk cId="360487123" sldId="359"/>
            <ac:spMk id="19" creationId="{B1E9352F-4C67-4355-B986-2BBE420E59B2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20" creationId="{1575BB87-F816-4581-AE8B-C0FE35290715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22" creationId="{A133959E-9EE0-464A-9C38-DF8F9F2C9491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23" creationId="{D00BC4C1-610A-418C-8E92-5C312E8BE250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25" creationId="{8D6E0B45-90D0-439C-9438-646B69715BCE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26" creationId="{2BDCBD19-CBD1-4562-B026-BC362CE4524A}"/>
          </ac:spMkLst>
        </pc:spChg>
        <pc:spChg chg="del">
          <ac:chgData name="Wijst, K. van der (Kaj-Ivar)" userId="4399a1f9-5af9-4131-b1e6-b42295269d91" providerId="ADAL" clId="{608989DE-CD55-427B-9113-8EFDC2BAF0F9}" dt="2023-01-31T15:15:49.312" v="2390" actId="478"/>
          <ac:spMkLst>
            <pc:docMk/>
            <pc:sldMk cId="360487123" sldId="359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30" creationId="{2801EE8D-B81A-4BA9-BE40-5AD4895A5018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31" creationId="{1A25D540-3E9B-4C1D-BC70-AF7C0F44243E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32" creationId="{09938BB3-8E00-429E-9051-4DE54BD6968F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33" creationId="{7D3ABCC0-4D5F-4F80-887A-05D0E426B146}"/>
          </ac:spMkLst>
        </pc:spChg>
        <pc:spChg chg="del">
          <ac:chgData name="Wijst, K. van der (Kaj-Ivar)" userId="4399a1f9-5af9-4131-b1e6-b42295269d91" providerId="ADAL" clId="{608989DE-CD55-427B-9113-8EFDC2BAF0F9}" dt="2023-01-31T09:58:47.720" v="1571" actId="478"/>
          <ac:spMkLst>
            <pc:docMk/>
            <pc:sldMk cId="360487123" sldId="359"/>
            <ac:spMk id="34" creationId="{486C3195-BEDF-4DD8-9E32-2A8147965028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3798876188" sldId="359"/>
        </pc:sldMkLst>
      </pc:sldChg>
      <pc:sldChg chg="addSp delSp modSp add mod">
        <pc:chgData name="Wijst, K. van der (Kaj-Ivar)" userId="4399a1f9-5af9-4131-b1e6-b42295269d91" providerId="ADAL" clId="{608989DE-CD55-427B-9113-8EFDC2BAF0F9}" dt="2023-01-31T15:40:04.917" v="2568" actId="20577"/>
        <pc:sldMkLst>
          <pc:docMk/>
          <pc:sldMk cId="1682403859" sldId="360"/>
        </pc:sldMkLst>
        <pc:spChg chg="mod">
          <ac:chgData name="Wijst, K. van der (Kaj-Ivar)" userId="4399a1f9-5af9-4131-b1e6-b42295269d91" providerId="ADAL" clId="{608989DE-CD55-427B-9113-8EFDC2BAF0F9}" dt="2023-01-31T15:40:04.917" v="2568" actId="20577"/>
          <ac:spMkLst>
            <pc:docMk/>
            <pc:sldMk cId="1682403859" sldId="360"/>
            <ac:spMk id="2" creationId="{F8C30404-884A-7F4F-814F-8629470CBA20}"/>
          </ac:spMkLst>
        </pc:spChg>
        <pc:spChg chg="del">
          <ac:chgData name="Wijst, K. van der (Kaj-Ivar)" userId="4399a1f9-5af9-4131-b1e6-b42295269d91" providerId="ADAL" clId="{608989DE-CD55-427B-9113-8EFDC2BAF0F9}" dt="2023-01-31T15:15:54.703" v="2392" actId="478"/>
          <ac:spMkLst>
            <pc:docMk/>
            <pc:sldMk cId="1682403859" sldId="360"/>
            <ac:spMk id="28" creationId="{98AC77CC-B9F0-4511-B471-FDF90AEE78D7}"/>
          </ac:spMkLst>
        </pc:spChg>
        <pc:spChg chg="add mod">
          <ac:chgData name="Wijst, K. van der (Kaj-Ivar)" userId="4399a1f9-5af9-4131-b1e6-b42295269d91" providerId="ADAL" clId="{608989DE-CD55-427B-9113-8EFDC2BAF0F9}" dt="2023-01-31T15:15:54.901" v="2393"/>
          <ac:spMkLst>
            <pc:docMk/>
            <pc:sldMk cId="1682403859" sldId="360"/>
            <ac:spMk id="34" creationId="{2360164B-6E07-45D5-9336-07D2CFB99E74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34" creationId="{9C7A083A-A09D-4CA1-9D7E-33118F838C25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35" creationId="{7E7B3D75-00BF-4CFF-A86D-24A34E003F5E}"/>
          </ac:spMkLst>
        </pc:spChg>
        <pc:spChg chg="add mod">
          <ac:chgData name="Wijst, K. van der (Kaj-Ivar)" userId="4399a1f9-5af9-4131-b1e6-b42295269d91" providerId="ADAL" clId="{608989DE-CD55-427B-9113-8EFDC2BAF0F9}" dt="2023-01-31T15:15:54.901" v="2393"/>
          <ac:spMkLst>
            <pc:docMk/>
            <pc:sldMk cId="1682403859" sldId="360"/>
            <ac:spMk id="35" creationId="{8726AA3D-33F6-4FE7-B756-D959632A2A36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36" creationId="{43C75167-C8AF-44CB-8BD5-385E089DF1F7}"/>
          </ac:spMkLst>
        </pc:spChg>
        <pc:spChg chg="add mod">
          <ac:chgData name="Wijst, K. van der (Kaj-Ivar)" userId="4399a1f9-5af9-4131-b1e6-b42295269d91" providerId="ADAL" clId="{608989DE-CD55-427B-9113-8EFDC2BAF0F9}" dt="2023-01-31T15:15:54.901" v="2393"/>
          <ac:spMkLst>
            <pc:docMk/>
            <pc:sldMk cId="1682403859" sldId="360"/>
            <ac:spMk id="36" creationId="{5B79B731-9628-4558-8278-EB400AD4476D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37" creationId="{7AA4CACD-571B-45EC-A727-E401CFC75481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38" creationId="{FF74C499-0F19-4A70-8346-F0AA4B75A78F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39" creationId="{EB45E180-6D16-48C5-AF79-A0CC2C1AA099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40" creationId="{C983D00D-AA9B-4550-BFB6-69021E5EDB30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41" creationId="{0C928CE8-D645-40C5-AF7A-E409333BA704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42" creationId="{D8DCEEED-D455-40F9-8FE5-565A628A78E9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43" creationId="{7E3789F9-9F85-4521-802C-B9EC962A56FA}"/>
          </ac:spMkLst>
        </pc:spChg>
        <pc:spChg chg="del">
          <ac:chgData name="Wijst, K. van der (Kaj-Ivar)" userId="4399a1f9-5af9-4131-b1e6-b42295269d91" providerId="ADAL" clId="{608989DE-CD55-427B-9113-8EFDC2BAF0F9}" dt="2023-01-31T09:58:43.465" v="1570" actId="478"/>
          <ac:spMkLst>
            <pc:docMk/>
            <pc:sldMk cId="1682403859" sldId="360"/>
            <ac:spMk id="44" creationId="{E0AF2623-0B5A-4A5F-A31A-9D3FFB98BEBE}"/>
          </ac:spMkLst>
        </pc:spChg>
      </pc:sldChg>
      <pc:sldChg chg="del">
        <pc:chgData name="Wijst, K. van der (Kaj-Ivar)" userId="4399a1f9-5af9-4131-b1e6-b42295269d91" providerId="ADAL" clId="{608989DE-CD55-427B-9113-8EFDC2BAF0F9}" dt="2023-01-31T09:57:40.687" v="1556" actId="2696"/>
        <pc:sldMkLst>
          <pc:docMk/>
          <pc:sldMk cId="3989604370" sldId="360"/>
        </pc:sldMkLst>
      </pc:sldChg>
      <pc:sldChg chg="delSp modSp add mod">
        <pc:chgData name="Wijst, K. van der (Kaj-Ivar)" userId="4399a1f9-5af9-4131-b1e6-b42295269d91" providerId="ADAL" clId="{608989DE-CD55-427B-9113-8EFDC2BAF0F9}" dt="2023-01-31T10:31:04.267" v="1607"/>
        <pc:sldMkLst>
          <pc:docMk/>
          <pc:sldMk cId="828797397" sldId="361"/>
        </pc:sldMkLst>
        <pc:spChg chg="mod">
          <ac:chgData name="Wijst, K. van der (Kaj-Ivar)" userId="4399a1f9-5af9-4131-b1e6-b42295269d91" providerId="ADAL" clId="{608989DE-CD55-427B-9113-8EFDC2BAF0F9}" dt="2023-01-31T10:31:04.267" v="1607"/>
          <ac:spMkLst>
            <pc:docMk/>
            <pc:sldMk cId="828797397" sldId="361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4" creationId="{F087280D-A840-4853-B130-64D3503DD5E5}"/>
          </ac:spMkLst>
        </pc:spChg>
        <pc:spChg chg="del">
          <ac:chgData name="Wijst, K. van der (Kaj-Ivar)" userId="4399a1f9-5af9-4131-b1e6-b42295269d91" providerId="ADAL" clId="{608989DE-CD55-427B-9113-8EFDC2BAF0F9}" dt="2023-01-30T21:34:52.854" v="693" actId="478"/>
          <ac:spMkLst>
            <pc:docMk/>
            <pc:sldMk cId="828797397" sldId="361"/>
            <ac:spMk id="21" creationId="{6DD92284-84CC-478D-ADD3-4FCE809D128D}"/>
          </ac:spMkLst>
        </pc:spChg>
        <pc:spChg chg="del">
          <ac:chgData name="Wijst, K. van der (Kaj-Ivar)" userId="4399a1f9-5af9-4131-b1e6-b42295269d91" providerId="ADAL" clId="{608989DE-CD55-427B-9113-8EFDC2BAF0F9}" dt="2023-01-30T21:34:52.854" v="693" actId="478"/>
          <ac:spMkLst>
            <pc:docMk/>
            <pc:sldMk cId="828797397" sldId="361"/>
            <ac:spMk id="22" creationId="{E5CAA5C0-F50D-447B-9256-D7A1BDA95DB8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23" creationId="{A01A1718-F77A-4FBD-82E4-05941EAE00D7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24" creationId="{1D6358B8-1ED8-4938-83ED-F8944AD9B61A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25" creationId="{3AB3ED81-92D5-47E2-9FE4-217916023B8A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26" creationId="{72DBF5CE-8F3E-4A5E-9C3A-63749EC73479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27" creationId="{2897DF41-AE3A-48DB-9E9B-35B23037F327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28" creationId="{91A00084-B49E-4D71-BF82-BBB402CF3B60}"/>
          </ac:spMkLst>
        </pc:spChg>
        <pc:spChg chg="del">
          <ac:chgData name="Wijst, K. van der (Kaj-Ivar)" userId="4399a1f9-5af9-4131-b1e6-b42295269d91" providerId="ADAL" clId="{608989DE-CD55-427B-9113-8EFDC2BAF0F9}" dt="2023-01-30T21:34:52.854" v="693" actId="478"/>
          <ac:spMkLst>
            <pc:docMk/>
            <pc:sldMk cId="828797397" sldId="361"/>
            <ac:spMk id="29" creationId="{46F3F199-19E8-43BD-94F1-FAF8F87919E5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33" creationId="{4FFE5472-D219-4EDB-9D04-291D1F88BEE8}"/>
          </ac:spMkLst>
        </pc:spChg>
        <pc:spChg chg="mod">
          <ac:chgData name="Wijst, K. van der (Kaj-Ivar)" userId="4399a1f9-5af9-4131-b1e6-b42295269d91" providerId="ADAL" clId="{608989DE-CD55-427B-9113-8EFDC2BAF0F9}" dt="2023-01-31T10:30:38.902" v="1606" actId="1076"/>
          <ac:spMkLst>
            <pc:docMk/>
            <pc:sldMk cId="828797397" sldId="361"/>
            <ac:spMk id="36" creationId="{81E4F1CA-FA73-4A5C-94C3-601EE58A23F4}"/>
          </ac:spMkLst>
        </pc:spChg>
        <pc:spChg chg="del">
          <ac:chgData name="Wijst, K. van der (Kaj-Ivar)" userId="4399a1f9-5af9-4131-b1e6-b42295269d91" providerId="ADAL" clId="{608989DE-CD55-427B-9113-8EFDC2BAF0F9}" dt="2023-01-30T21:34:52.854" v="693" actId="478"/>
          <ac:spMkLst>
            <pc:docMk/>
            <pc:sldMk cId="828797397" sldId="361"/>
            <ac:spMk id="39" creationId="{6AEFF8EE-9173-4E41-8E1D-4BF0BDB1AC09}"/>
          </ac:spMkLst>
        </pc:spChg>
        <pc:spChg chg="del">
          <ac:chgData name="Wijst, K. van der (Kaj-Ivar)" userId="4399a1f9-5af9-4131-b1e6-b42295269d91" providerId="ADAL" clId="{608989DE-CD55-427B-9113-8EFDC2BAF0F9}" dt="2023-01-30T21:34:52.854" v="693" actId="478"/>
          <ac:spMkLst>
            <pc:docMk/>
            <pc:sldMk cId="828797397" sldId="361"/>
            <ac:spMk id="43" creationId="{84219CBA-924C-4ECB-964C-F3B536D2D80E}"/>
          </ac:spMkLst>
        </pc:spChg>
        <pc:spChg chg="del">
          <ac:chgData name="Wijst, K. van der (Kaj-Ivar)" userId="4399a1f9-5af9-4131-b1e6-b42295269d91" providerId="ADAL" clId="{608989DE-CD55-427B-9113-8EFDC2BAF0F9}" dt="2023-01-30T21:34:52.854" v="693" actId="478"/>
          <ac:spMkLst>
            <pc:docMk/>
            <pc:sldMk cId="828797397" sldId="361"/>
            <ac:spMk id="52" creationId="{8EE21D74-6D63-48BE-A00D-DD09B7F27CD6}"/>
          </ac:spMkLst>
        </pc:spChg>
      </pc:sldChg>
      <pc:sldChg chg="del">
        <pc:chgData name="Wijst, K. van der (Kaj-Ivar)" userId="4399a1f9-5af9-4131-b1e6-b42295269d91" providerId="ADAL" clId="{608989DE-CD55-427B-9113-8EFDC2BAF0F9}" dt="2023-01-30T21:33:52.447" v="621" actId="2696"/>
        <pc:sldMkLst>
          <pc:docMk/>
          <pc:sldMk cId="1114498213" sldId="361"/>
        </pc:sldMkLst>
      </pc:sldChg>
      <pc:sldChg chg="del">
        <pc:chgData name="Wijst, K. van der (Kaj-Ivar)" userId="4399a1f9-5af9-4131-b1e6-b42295269d91" providerId="ADAL" clId="{608989DE-CD55-427B-9113-8EFDC2BAF0F9}" dt="2023-01-31T15:30:40.333" v="2424" actId="47"/>
        <pc:sldMkLst>
          <pc:docMk/>
          <pc:sldMk cId="110342135" sldId="364"/>
        </pc:sldMkLst>
      </pc:sldChg>
      <pc:sldChg chg="del">
        <pc:chgData name="Wijst, K. van der (Kaj-Ivar)" userId="4399a1f9-5af9-4131-b1e6-b42295269d91" providerId="ADAL" clId="{608989DE-CD55-427B-9113-8EFDC2BAF0F9}" dt="2023-01-31T14:06:28.637" v="2243" actId="47"/>
        <pc:sldMkLst>
          <pc:docMk/>
          <pc:sldMk cId="299883935" sldId="365"/>
        </pc:sldMkLst>
      </pc:sldChg>
      <pc:sldChg chg="del">
        <pc:chgData name="Wijst, K. van der (Kaj-Ivar)" userId="4399a1f9-5af9-4131-b1e6-b42295269d91" providerId="ADAL" clId="{608989DE-CD55-427B-9113-8EFDC2BAF0F9}" dt="2023-01-31T14:06:28.637" v="2243" actId="47"/>
        <pc:sldMkLst>
          <pc:docMk/>
          <pc:sldMk cId="272204567" sldId="366"/>
        </pc:sldMkLst>
      </pc:sldChg>
      <pc:sldChg chg="addSp delSp modSp mod modAnim">
        <pc:chgData name="Wijst, K. van der (Kaj-Ivar)" userId="4399a1f9-5af9-4131-b1e6-b42295269d91" providerId="ADAL" clId="{608989DE-CD55-427B-9113-8EFDC2BAF0F9}" dt="2023-01-31T15:40:09.550" v="2569"/>
        <pc:sldMkLst>
          <pc:docMk/>
          <pc:sldMk cId="1988478748" sldId="367"/>
        </pc:sldMkLst>
        <pc:spChg chg="mod">
          <ac:chgData name="Wijst, K. van der (Kaj-Ivar)" userId="4399a1f9-5af9-4131-b1e6-b42295269d91" providerId="ADAL" clId="{608989DE-CD55-427B-9113-8EFDC2BAF0F9}" dt="2023-01-31T15:40:09.550" v="2569"/>
          <ac:spMkLst>
            <pc:docMk/>
            <pc:sldMk cId="1988478748" sldId="367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08989DE-CD55-427B-9113-8EFDC2BAF0F9}" dt="2023-01-31T15:33:35.362" v="2524" actId="208"/>
          <ac:spMkLst>
            <pc:docMk/>
            <pc:sldMk cId="1988478748" sldId="367"/>
            <ac:spMk id="4" creationId="{F087280D-A840-4853-B130-64D3503DD5E5}"/>
          </ac:spMkLst>
        </pc:spChg>
        <pc:spChg chg="add del">
          <ac:chgData name="Wijst, K. van der (Kaj-Ivar)" userId="4399a1f9-5af9-4131-b1e6-b42295269d91" providerId="ADAL" clId="{608989DE-CD55-427B-9113-8EFDC2BAF0F9}" dt="2023-01-31T15:33:05.359" v="2520"/>
          <ac:spMkLst>
            <pc:docMk/>
            <pc:sldMk cId="1988478748" sldId="367"/>
            <ac:spMk id="5" creationId="{EA99BF3A-D982-4F60-BF57-928EE80078E0}"/>
          </ac:spMkLst>
        </pc:spChg>
        <pc:spChg chg="mod">
          <ac:chgData name="Wijst, K. van der (Kaj-Ivar)" userId="4399a1f9-5af9-4131-b1e6-b42295269d91" providerId="ADAL" clId="{608989DE-CD55-427B-9113-8EFDC2BAF0F9}" dt="2023-01-31T15:34:26.496" v="2532" actId="208"/>
          <ac:spMkLst>
            <pc:docMk/>
            <pc:sldMk cId="1988478748" sldId="367"/>
            <ac:spMk id="22" creationId="{E5CAA5C0-F50D-447B-9256-D7A1BDA95DB8}"/>
          </ac:spMkLst>
        </pc:spChg>
        <pc:spChg chg="mod">
          <ac:chgData name="Wijst, K. van der (Kaj-Ivar)" userId="4399a1f9-5af9-4131-b1e6-b42295269d91" providerId="ADAL" clId="{608989DE-CD55-427B-9113-8EFDC2BAF0F9}" dt="2023-01-31T15:34:01.902" v="2530" actId="208"/>
          <ac:spMkLst>
            <pc:docMk/>
            <pc:sldMk cId="1988478748" sldId="367"/>
            <ac:spMk id="23" creationId="{A01A1718-F77A-4FBD-82E4-05941EAE00D7}"/>
          </ac:spMkLst>
        </pc:spChg>
        <pc:spChg chg="mod">
          <ac:chgData name="Wijst, K. van der (Kaj-Ivar)" userId="4399a1f9-5af9-4131-b1e6-b42295269d91" providerId="ADAL" clId="{608989DE-CD55-427B-9113-8EFDC2BAF0F9}" dt="2023-01-31T15:33:48.577" v="2528" actId="208"/>
          <ac:spMkLst>
            <pc:docMk/>
            <pc:sldMk cId="1988478748" sldId="367"/>
            <ac:spMk id="24" creationId="{1D6358B8-1ED8-4938-83ED-F8944AD9B61A}"/>
          </ac:spMkLst>
        </pc:spChg>
        <pc:spChg chg="mod">
          <ac:chgData name="Wijst, K. van der (Kaj-Ivar)" userId="4399a1f9-5af9-4131-b1e6-b42295269d91" providerId="ADAL" clId="{608989DE-CD55-427B-9113-8EFDC2BAF0F9}" dt="2023-01-31T15:33:35.362" v="2524" actId="208"/>
          <ac:spMkLst>
            <pc:docMk/>
            <pc:sldMk cId="1988478748" sldId="367"/>
            <ac:spMk id="25" creationId="{3AB3ED81-92D5-47E2-9FE4-217916023B8A}"/>
          </ac:spMkLst>
        </pc:spChg>
        <pc:spChg chg="mod">
          <ac:chgData name="Wijst, K. van der (Kaj-Ivar)" userId="4399a1f9-5af9-4131-b1e6-b42295269d91" providerId="ADAL" clId="{608989DE-CD55-427B-9113-8EFDC2BAF0F9}" dt="2023-01-31T15:31:44.079" v="2464" actId="20577"/>
          <ac:spMkLst>
            <pc:docMk/>
            <pc:sldMk cId="1988478748" sldId="367"/>
            <ac:spMk id="26" creationId="{72DBF5CE-8F3E-4A5E-9C3A-63749EC73479}"/>
          </ac:spMkLst>
        </pc:spChg>
        <pc:spChg chg="mod">
          <ac:chgData name="Wijst, K. van der (Kaj-Ivar)" userId="4399a1f9-5af9-4131-b1e6-b42295269d91" providerId="ADAL" clId="{608989DE-CD55-427B-9113-8EFDC2BAF0F9}" dt="2023-01-31T15:33:40.867" v="2526" actId="207"/>
          <ac:spMkLst>
            <pc:docMk/>
            <pc:sldMk cId="1988478748" sldId="367"/>
            <ac:spMk id="27" creationId="{2897DF41-AE3A-48DB-9E9B-35B23037F327}"/>
          </ac:spMkLst>
        </pc:spChg>
        <pc:spChg chg="mod">
          <ac:chgData name="Wijst, K. van der (Kaj-Ivar)" userId="4399a1f9-5af9-4131-b1e6-b42295269d91" providerId="ADAL" clId="{608989DE-CD55-427B-9113-8EFDC2BAF0F9}" dt="2023-01-31T15:32:30.174" v="2518" actId="20577"/>
          <ac:spMkLst>
            <pc:docMk/>
            <pc:sldMk cId="1988478748" sldId="367"/>
            <ac:spMk id="28" creationId="{91A00084-B49E-4D71-BF82-BBB402CF3B60}"/>
          </ac:spMkLst>
        </pc:spChg>
        <pc:spChg chg="mod">
          <ac:chgData name="Wijst, K. van der (Kaj-Ivar)" userId="4399a1f9-5af9-4131-b1e6-b42295269d91" providerId="ADAL" clId="{608989DE-CD55-427B-9113-8EFDC2BAF0F9}" dt="2023-01-31T15:33:48.577" v="2528" actId="208"/>
          <ac:spMkLst>
            <pc:docMk/>
            <pc:sldMk cId="1988478748" sldId="367"/>
            <ac:spMk id="33" creationId="{4FFE5472-D219-4EDB-9D04-291D1F88BEE8}"/>
          </ac:spMkLst>
        </pc:spChg>
        <pc:spChg chg="mod">
          <ac:chgData name="Wijst, K. van der (Kaj-Ivar)" userId="4399a1f9-5af9-4131-b1e6-b42295269d91" providerId="ADAL" clId="{608989DE-CD55-427B-9113-8EFDC2BAF0F9}" dt="2023-01-31T15:34:01.902" v="2530" actId="208"/>
          <ac:spMkLst>
            <pc:docMk/>
            <pc:sldMk cId="1988478748" sldId="367"/>
            <ac:spMk id="36" creationId="{81E4F1CA-FA73-4A5C-94C3-601EE58A23F4}"/>
          </ac:spMkLst>
        </pc:spChg>
        <pc:spChg chg="mod">
          <ac:chgData name="Wijst, K. van der (Kaj-Ivar)" userId="4399a1f9-5af9-4131-b1e6-b42295269d91" providerId="ADAL" clId="{608989DE-CD55-427B-9113-8EFDC2BAF0F9}" dt="2023-01-31T15:34:26.496" v="2532" actId="208"/>
          <ac:spMkLst>
            <pc:docMk/>
            <pc:sldMk cId="1988478748" sldId="367"/>
            <ac:spMk id="39" creationId="{6AEFF8EE-9173-4E41-8E1D-4BF0BDB1AC09}"/>
          </ac:spMkLst>
        </pc:spChg>
        <pc:picChg chg="add del mod">
          <ac:chgData name="Wijst, K. van der (Kaj-Ivar)" userId="4399a1f9-5af9-4131-b1e6-b42295269d91" providerId="ADAL" clId="{608989DE-CD55-427B-9113-8EFDC2BAF0F9}" dt="2023-01-31T15:38:11.834" v="2533" actId="478"/>
          <ac:picMkLst>
            <pc:docMk/>
            <pc:sldMk cId="1988478748" sldId="367"/>
            <ac:picMk id="6" creationId="{F6623B6D-D018-429A-92CF-51A378E41876}"/>
          </ac:picMkLst>
        </pc:picChg>
      </pc:sldChg>
      <pc:sldChg chg="del">
        <pc:chgData name="Wijst, K. van der (Kaj-Ivar)" userId="4399a1f9-5af9-4131-b1e6-b42295269d91" providerId="ADAL" clId="{608989DE-CD55-427B-9113-8EFDC2BAF0F9}" dt="2023-01-31T14:07:19.377" v="2244" actId="47"/>
        <pc:sldMkLst>
          <pc:docMk/>
          <pc:sldMk cId="3843339743" sldId="522"/>
        </pc:sldMkLst>
      </pc:sldChg>
      <pc:sldChg chg="del">
        <pc:chgData name="Wijst, K. van der (Kaj-Ivar)" userId="4399a1f9-5af9-4131-b1e6-b42295269d91" providerId="ADAL" clId="{608989DE-CD55-427B-9113-8EFDC2BAF0F9}" dt="2023-01-31T14:07:19.377" v="2244" actId="47"/>
        <pc:sldMkLst>
          <pc:docMk/>
          <pc:sldMk cId="403932640" sldId="523"/>
        </pc:sldMkLst>
      </pc:sldChg>
      <pc:sldChg chg="del">
        <pc:chgData name="Wijst, K. van der (Kaj-Ivar)" userId="4399a1f9-5af9-4131-b1e6-b42295269d91" providerId="ADAL" clId="{608989DE-CD55-427B-9113-8EFDC2BAF0F9}" dt="2023-01-31T14:07:19.377" v="2244" actId="47"/>
        <pc:sldMkLst>
          <pc:docMk/>
          <pc:sldMk cId="2503873438" sldId="524"/>
        </pc:sldMkLst>
      </pc:sldChg>
      <pc:sldChg chg="del">
        <pc:chgData name="Wijst, K. van der (Kaj-Ivar)" userId="4399a1f9-5af9-4131-b1e6-b42295269d91" providerId="ADAL" clId="{608989DE-CD55-427B-9113-8EFDC2BAF0F9}" dt="2023-01-31T14:07:19.377" v="2244" actId="47"/>
        <pc:sldMkLst>
          <pc:docMk/>
          <pc:sldMk cId="2939457284" sldId="525"/>
        </pc:sldMkLst>
      </pc:sldChg>
      <pc:sldChg chg="del">
        <pc:chgData name="Wijst, K. van der (Kaj-Ivar)" userId="4399a1f9-5af9-4131-b1e6-b42295269d91" providerId="ADAL" clId="{608989DE-CD55-427B-9113-8EFDC2BAF0F9}" dt="2023-01-31T14:07:19.377" v="2244" actId="47"/>
        <pc:sldMkLst>
          <pc:docMk/>
          <pc:sldMk cId="2827067091" sldId="526"/>
        </pc:sldMkLst>
      </pc:sldChg>
      <pc:sldChg chg="del">
        <pc:chgData name="Wijst, K. van der (Kaj-Ivar)" userId="4399a1f9-5af9-4131-b1e6-b42295269d91" providerId="ADAL" clId="{608989DE-CD55-427B-9113-8EFDC2BAF0F9}" dt="2023-01-31T14:06:28.637" v="2243" actId="47"/>
        <pc:sldMkLst>
          <pc:docMk/>
          <pc:sldMk cId="1432070115" sldId="527"/>
        </pc:sldMkLst>
      </pc:sldChg>
      <pc:sldChg chg="del">
        <pc:chgData name="Wijst, K. van der (Kaj-Ivar)" userId="4399a1f9-5af9-4131-b1e6-b42295269d91" providerId="ADAL" clId="{608989DE-CD55-427B-9113-8EFDC2BAF0F9}" dt="2023-01-31T14:07:38.107" v="2245" actId="47"/>
        <pc:sldMkLst>
          <pc:docMk/>
          <pc:sldMk cId="1188163355" sldId="535"/>
        </pc:sldMkLst>
      </pc:sldChg>
      <pc:sldChg chg="add del">
        <pc:chgData name="Wijst, K. van der (Kaj-Ivar)" userId="4399a1f9-5af9-4131-b1e6-b42295269d91" providerId="ADAL" clId="{608989DE-CD55-427B-9113-8EFDC2BAF0F9}" dt="2023-01-31T15:39:31.126" v="2564" actId="47"/>
        <pc:sldMkLst>
          <pc:docMk/>
          <pc:sldMk cId="1324931215" sldId="537"/>
        </pc:sldMkLst>
      </pc:sldChg>
      <pc:sldChg chg="del">
        <pc:chgData name="Wijst, K. van der (Kaj-Ivar)" userId="4399a1f9-5af9-4131-b1e6-b42295269d91" providerId="ADAL" clId="{608989DE-CD55-427B-9113-8EFDC2BAF0F9}" dt="2023-01-31T12:20:26.221" v="1677" actId="2696"/>
        <pc:sldMkLst>
          <pc:docMk/>
          <pc:sldMk cId="3246560987" sldId="537"/>
        </pc:sldMkLst>
      </pc:sldChg>
      <pc:sldChg chg="del">
        <pc:chgData name="Wijst, K. van der (Kaj-Ivar)" userId="4399a1f9-5af9-4131-b1e6-b42295269d91" providerId="ADAL" clId="{608989DE-CD55-427B-9113-8EFDC2BAF0F9}" dt="2023-01-31T12:20:22.273" v="1676" actId="47"/>
        <pc:sldMkLst>
          <pc:docMk/>
          <pc:sldMk cId="7006491" sldId="538"/>
        </pc:sldMkLst>
      </pc:sldChg>
      <pc:sldChg chg="add del">
        <pc:chgData name="Wijst, K. van der (Kaj-Ivar)" userId="4399a1f9-5af9-4131-b1e6-b42295269d91" providerId="ADAL" clId="{608989DE-CD55-427B-9113-8EFDC2BAF0F9}" dt="2023-01-31T15:39:31.126" v="2564" actId="47"/>
        <pc:sldMkLst>
          <pc:docMk/>
          <pc:sldMk cId="1900407330" sldId="539"/>
        </pc:sldMkLst>
      </pc:sldChg>
      <pc:sldChg chg="del">
        <pc:chgData name="Wijst, K. van der (Kaj-Ivar)" userId="4399a1f9-5af9-4131-b1e6-b42295269d91" providerId="ADAL" clId="{608989DE-CD55-427B-9113-8EFDC2BAF0F9}" dt="2023-01-31T12:20:26.221" v="1677" actId="2696"/>
        <pc:sldMkLst>
          <pc:docMk/>
          <pc:sldMk cId="2242631457" sldId="539"/>
        </pc:sldMkLst>
      </pc:sldChg>
      <pc:sldChg chg="del">
        <pc:chgData name="Wijst, K. van der (Kaj-Ivar)" userId="4399a1f9-5af9-4131-b1e6-b42295269d91" providerId="ADAL" clId="{608989DE-CD55-427B-9113-8EFDC2BAF0F9}" dt="2023-01-31T10:33:58.164" v="1635" actId="47"/>
        <pc:sldMkLst>
          <pc:docMk/>
          <pc:sldMk cId="1849715421" sldId="540"/>
        </pc:sldMkLst>
      </pc:sldChg>
      <pc:sldChg chg="del">
        <pc:chgData name="Wijst, K. van der (Kaj-Ivar)" userId="4399a1f9-5af9-4131-b1e6-b42295269d91" providerId="ADAL" clId="{608989DE-CD55-427B-9113-8EFDC2BAF0F9}" dt="2023-01-31T10:33:58.164" v="1635" actId="47"/>
        <pc:sldMkLst>
          <pc:docMk/>
          <pc:sldMk cId="952220098" sldId="541"/>
        </pc:sldMkLst>
      </pc:sldChg>
      <pc:sldChg chg="del">
        <pc:chgData name="Wijst, K. van der (Kaj-Ivar)" userId="4399a1f9-5af9-4131-b1e6-b42295269d91" providerId="ADAL" clId="{608989DE-CD55-427B-9113-8EFDC2BAF0F9}" dt="2023-01-31T08:25:40.499" v="1068" actId="2696"/>
        <pc:sldMkLst>
          <pc:docMk/>
          <pc:sldMk cId="1430474315" sldId="542"/>
        </pc:sldMkLst>
      </pc:sldChg>
      <pc:sldChg chg="add del">
        <pc:chgData name="Wijst, K. van der (Kaj-Ivar)" userId="4399a1f9-5af9-4131-b1e6-b42295269d91" providerId="ADAL" clId="{608989DE-CD55-427B-9113-8EFDC2BAF0F9}" dt="2023-01-31T09:41:00.668" v="1473" actId="47"/>
        <pc:sldMkLst>
          <pc:docMk/>
          <pc:sldMk cId="3435543135" sldId="542"/>
        </pc:sldMkLst>
      </pc:sldChg>
      <pc:sldChg chg="modSp mod">
        <pc:chgData name="Wijst, K. van der (Kaj-Ivar)" userId="4399a1f9-5af9-4131-b1e6-b42295269d91" providerId="ADAL" clId="{608989DE-CD55-427B-9113-8EFDC2BAF0F9}" dt="2023-01-31T12:23:35.464" v="1681" actId="1076"/>
        <pc:sldMkLst>
          <pc:docMk/>
          <pc:sldMk cId="2225868062" sldId="544"/>
        </pc:sldMkLst>
        <pc:picChg chg="mod">
          <ac:chgData name="Wijst, K. van der (Kaj-Ivar)" userId="4399a1f9-5af9-4131-b1e6-b42295269d91" providerId="ADAL" clId="{608989DE-CD55-427B-9113-8EFDC2BAF0F9}" dt="2023-01-31T12:23:29.920" v="1680" actId="1076"/>
          <ac:picMkLst>
            <pc:docMk/>
            <pc:sldMk cId="2225868062" sldId="544"/>
            <ac:picMk id="5" creationId="{4258F695-39B9-47E5-8971-D7ABD011F831}"/>
          </ac:picMkLst>
        </pc:picChg>
        <pc:picChg chg="mod">
          <ac:chgData name="Wijst, K. van der (Kaj-Ivar)" userId="4399a1f9-5af9-4131-b1e6-b42295269d91" providerId="ADAL" clId="{608989DE-CD55-427B-9113-8EFDC2BAF0F9}" dt="2023-01-31T12:23:35.464" v="1681" actId="1076"/>
          <ac:picMkLst>
            <pc:docMk/>
            <pc:sldMk cId="2225868062" sldId="544"/>
            <ac:picMk id="17" creationId="{50888C51-405D-49AA-BDF2-3B94EA11A7E2}"/>
          </ac:picMkLst>
        </pc:picChg>
      </pc:sldChg>
      <pc:sldChg chg="addSp delSp modSp mod modAnim">
        <pc:chgData name="Wijst, K. van der (Kaj-Ivar)" userId="4399a1f9-5af9-4131-b1e6-b42295269d91" providerId="ADAL" clId="{608989DE-CD55-427B-9113-8EFDC2BAF0F9}" dt="2023-01-31T12:59:27.317" v="1882"/>
        <pc:sldMkLst>
          <pc:docMk/>
          <pc:sldMk cId="3395571951" sldId="545"/>
        </pc:sldMkLst>
        <pc:spChg chg="add mod">
          <ac:chgData name="Wijst, K. van der (Kaj-Ivar)" userId="4399a1f9-5af9-4131-b1e6-b42295269d91" providerId="ADAL" clId="{608989DE-CD55-427B-9113-8EFDC2BAF0F9}" dt="2023-01-31T12:58:13.197" v="1760" actId="164"/>
          <ac:spMkLst>
            <pc:docMk/>
            <pc:sldMk cId="3395571951" sldId="545"/>
            <ac:spMk id="8" creationId="{6BB74464-3A94-4FE0-B88F-7DE99E8CBA52}"/>
          </ac:spMkLst>
        </pc:spChg>
        <pc:spChg chg="add mod">
          <ac:chgData name="Wijst, K. van der (Kaj-Ivar)" userId="4399a1f9-5af9-4131-b1e6-b42295269d91" providerId="ADAL" clId="{608989DE-CD55-427B-9113-8EFDC2BAF0F9}" dt="2023-01-31T12:58:13.197" v="1760" actId="164"/>
          <ac:spMkLst>
            <pc:docMk/>
            <pc:sldMk cId="3395571951" sldId="545"/>
            <ac:spMk id="9" creationId="{9E667FE1-29AE-42E4-8E92-B26A24EE5383}"/>
          </ac:spMkLst>
        </pc:spChg>
        <pc:grpChg chg="add mod">
          <ac:chgData name="Wijst, K. van der (Kaj-Ivar)" userId="4399a1f9-5af9-4131-b1e6-b42295269d91" providerId="ADAL" clId="{608989DE-CD55-427B-9113-8EFDC2BAF0F9}" dt="2023-01-31T12:59:12.565" v="1880" actId="1076"/>
          <ac:grpSpMkLst>
            <pc:docMk/>
            <pc:sldMk cId="3395571951" sldId="545"/>
            <ac:grpSpMk id="10" creationId="{3255FC1A-DCCC-451C-9F1C-06B45E79F726}"/>
          </ac:grpSpMkLst>
        </pc:grpChg>
        <pc:picChg chg="add del mod">
          <ac:chgData name="Wijst, K. van der (Kaj-Ivar)" userId="4399a1f9-5af9-4131-b1e6-b42295269d91" providerId="ADAL" clId="{608989DE-CD55-427B-9113-8EFDC2BAF0F9}" dt="2023-01-31T12:59:14.361" v="1881" actId="478"/>
          <ac:picMkLst>
            <pc:docMk/>
            <pc:sldMk cId="3395571951" sldId="545"/>
            <ac:picMk id="4" creationId="{77F5548B-7AA1-4F24-962E-96851CB9B64A}"/>
          </ac:picMkLst>
        </pc:picChg>
        <pc:picChg chg="add mod ord">
          <ac:chgData name="Wijst, K. van der (Kaj-Ivar)" userId="4399a1f9-5af9-4131-b1e6-b42295269d91" providerId="ADAL" clId="{608989DE-CD55-427B-9113-8EFDC2BAF0F9}" dt="2023-01-31T12:58:13.197" v="1760" actId="164"/>
          <ac:picMkLst>
            <pc:docMk/>
            <pc:sldMk cId="3395571951" sldId="545"/>
            <ac:picMk id="7" creationId="{EE45F646-B319-42B5-869C-3C7B71C65B81}"/>
          </ac:picMkLst>
        </pc:picChg>
      </pc:sldChg>
      <pc:sldChg chg="addSp delSp modSp add mod modNotesTx">
        <pc:chgData name="Wijst, K. van der (Kaj-Ivar)" userId="4399a1f9-5af9-4131-b1e6-b42295269d91" providerId="ADAL" clId="{608989DE-CD55-427B-9113-8EFDC2BAF0F9}" dt="2023-01-31T08:16:40.577" v="1054" actId="20577"/>
        <pc:sldMkLst>
          <pc:docMk/>
          <pc:sldMk cId="3965591413" sldId="547"/>
        </pc:sldMkLst>
        <pc:spChg chg="mod">
          <ac:chgData name="Wijst, K. van der (Kaj-Ivar)" userId="4399a1f9-5af9-4131-b1e6-b42295269d91" providerId="ADAL" clId="{608989DE-CD55-427B-9113-8EFDC2BAF0F9}" dt="2023-01-30T15:31:33.962" v="81" actId="20577"/>
          <ac:spMkLst>
            <pc:docMk/>
            <pc:sldMk cId="3965591413" sldId="547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08989DE-CD55-427B-9113-8EFDC2BAF0F9}" dt="2023-01-30T15:30:36.934" v="66" actId="1036"/>
          <ac:spMkLst>
            <pc:docMk/>
            <pc:sldMk cId="3965591413" sldId="547"/>
            <ac:spMk id="11" creationId="{85E95DAF-A3AE-4D14-8CC0-44502FBD78B6}"/>
          </ac:spMkLst>
        </pc:spChg>
        <pc:spChg chg="mod">
          <ac:chgData name="Wijst, K. van der (Kaj-Ivar)" userId="4399a1f9-5af9-4131-b1e6-b42295269d91" providerId="ADAL" clId="{608989DE-CD55-427B-9113-8EFDC2BAF0F9}" dt="2023-01-30T15:30:36.934" v="66" actId="1036"/>
          <ac:spMkLst>
            <pc:docMk/>
            <pc:sldMk cId="3965591413" sldId="547"/>
            <ac:spMk id="12" creationId="{ABA94CEF-F034-485F-9B7A-5786B4DA5DDC}"/>
          </ac:spMkLst>
        </pc:spChg>
        <pc:spChg chg="add mod">
          <ac:chgData name="Wijst, K. van der (Kaj-Ivar)" userId="4399a1f9-5af9-4131-b1e6-b42295269d91" providerId="ADAL" clId="{608989DE-CD55-427B-9113-8EFDC2BAF0F9}" dt="2023-01-30T15:30:21.174" v="47" actId="207"/>
          <ac:spMkLst>
            <pc:docMk/>
            <pc:sldMk cId="3965591413" sldId="547"/>
            <ac:spMk id="27" creationId="{FDEB463A-5210-483E-B660-50F49DBC1512}"/>
          </ac:spMkLst>
        </pc:spChg>
        <pc:spChg chg="add mod ord">
          <ac:chgData name="Wijst, K. van der (Kaj-Ivar)" userId="4399a1f9-5af9-4131-b1e6-b42295269d91" providerId="ADAL" clId="{608989DE-CD55-427B-9113-8EFDC2BAF0F9}" dt="2023-01-30T15:30:16.950" v="46" actId="207"/>
          <ac:spMkLst>
            <pc:docMk/>
            <pc:sldMk cId="3965591413" sldId="547"/>
            <ac:spMk id="29" creationId="{7C65DC98-5582-4D4D-A2DF-2BB946E1FBA3}"/>
          </ac:spMkLst>
        </pc:spChg>
        <pc:spChg chg="del mod">
          <ac:chgData name="Wijst, K. van der (Kaj-Ivar)" userId="4399a1f9-5af9-4131-b1e6-b42295269d91" providerId="ADAL" clId="{608989DE-CD55-427B-9113-8EFDC2BAF0F9}" dt="2023-01-30T15:29:28.457" v="4" actId="478"/>
          <ac:spMkLst>
            <pc:docMk/>
            <pc:sldMk cId="3965591413" sldId="547"/>
            <ac:spMk id="35" creationId="{21E5C7CF-CE37-4B62-934D-D4C23BF53A1C}"/>
          </ac:spMkLst>
        </pc:spChg>
        <pc:spChg chg="del">
          <ac:chgData name="Wijst, K. van der (Kaj-Ivar)" userId="4399a1f9-5af9-4131-b1e6-b42295269d91" providerId="ADAL" clId="{608989DE-CD55-427B-9113-8EFDC2BAF0F9}" dt="2023-01-30T15:29:29.867" v="5" actId="478"/>
          <ac:spMkLst>
            <pc:docMk/>
            <pc:sldMk cId="3965591413" sldId="547"/>
            <ac:spMk id="36" creationId="{F738B992-7C08-4523-AD75-7ED7B3655D7D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39" creationId="{D71EF3BC-12EF-4CBA-9DBE-07AE63DD368E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40" creationId="{4008413C-31D2-4F9D-853B-A95874B60287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41" creationId="{A9B3A1CB-7557-43E4-A92C-E0449180F91F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42" creationId="{8D071A9A-10DC-49FA-98EB-2488D060A915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43" creationId="{64F17639-5B7F-4A50-AFF6-D55375CD6A52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44" creationId="{197E20CE-0E63-4CEC-A90B-9946314658CD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45" creationId="{A7B13821-6211-4C3C-941A-6F4CC4771C3B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63" creationId="{336485CA-0F1F-4509-B365-E1BC1704D6A2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64" creationId="{3CBEFFED-C5DF-4A15-B456-9CEA4985CE0A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65" creationId="{6AE3D2CE-22EA-499D-9AED-00AE07FF94FC}"/>
          </ac:spMkLst>
        </pc:spChg>
        <pc:spChg chg="del">
          <ac:chgData name="Wijst, K. van der (Kaj-Ivar)" userId="4399a1f9-5af9-4131-b1e6-b42295269d91" providerId="ADAL" clId="{608989DE-CD55-427B-9113-8EFDC2BAF0F9}" dt="2023-01-30T15:30:30.686" v="48" actId="478"/>
          <ac:spMkLst>
            <pc:docMk/>
            <pc:sldMk cId="3965591413" sldId="547"/>
            <ac:spMk id="66" creationId="{7B9C66A8-87AC-4722-9AB7-E8406AE3F606}"/>
          </ac:spMkLst>
        </pc:spChg>
        <pc:spChg chg="mod">
          <ac:chgData name="Wijst, K. van der (Kaj-Ivar)" userId="4399a1f9-5af9-4131-b1e6-b42295269d91" providerId="ADAL" clId="{608989DE-CD55-427B-9113-8EFDC2BAF0F9}" dt="2023-01-30T15:30:36.934" v="66" actId="1036"/>
          <ac:spMkLst>
            <pc:docMk/>
            <pc:sldMk cId="3965591413" sldId="547"/>
            <ac:spMk id="70" creationId="{B023E03A-F6A5-4DC7-9E24-A33175A66D7D}"/>
          </ac:spMkLst>
        </pc:spChg>
        <pc:spChg chg="mod">
          <ac:chgData name="Wijst, K. van der (Kaj-Ivar)" userId="4399a1f9-5af9-4131-b1e6-b42295269d91" providerId="ADAL" clId="{608989DE-CD55-427B-9113-8EFDC2BAF0F9}" dt="2023-01-30T15:30:36.934" v="66" actId="1036"/>
          <ac:spMkLst>
            <pc:docMk/>
            <pc:sldMk cId="3965591413" sldId="547"/>
            <ac:spMk id="71" creationId="{1AA85321-433D-42DE-B9EF-F33769A63EA0}"/>
          </ac:spMkLst>
        </pc:spChg>
        <pc:spChg chg="mod">
          <ac:chgData name="Wijst, K. van der (Kaj-Ivar)" userId="4399a1f9-5af9-4131-b1e6-b42295269d91" providerId="ADAL" clId="{608989DE-CD55-427B-9113-8EFDC2BAF0F9}" dt="2023-01-30T15:30:36.934" v="66" actId="1036"/>
          <ac:spMkLst>
            <pc:docMk/>
            <pc:sldMk cId="3965591413" sldId="547"/>
            <ac:spMk id="72" creationId="{5D375F95-5B05-440C-A70E-59D319484D8F}"/>
          </ac:spMkLst>
        </pc:spChg>
        <pc:spChg chg="mod">
          <ac:chgData name="Wijst, K. van der (Kaj-Ivar)" userId="4399a1f9-5af9-4131-b1e6-b42295269d91" providerId="ADAL" clId="{608989DE-CD55-427B-9113-8EFDC2BAF0F9}" dt="2023-01-30T15:30:36.934" v="66" actId="1036"/>
          <ac:spMkLst>
            <pc:docMk/>
            <pc:sldMk cId="3965591413" sldId="547"/>
            <ac:spMk id="76" creationId="{1F97756F-080F-480D-81E0-AE31A590AF13}"/>
          </ac:spMkLst>
        </pc:spChg>
        <pc:grpChg chg="mod">
          <ac:chgData name="Wijst, K. van der (Kaj-Ivar)" userId="4399a1f9-5af9-4131-b1e6-b42295269d91" providerId="ADAL" clId="{608989DE-CD55-427B-9113-8EFDC2BAF0F9}" dt="2023-01-30T15:30:36.934" v="66" actId="1036"/>
          <ac:grpSpMkLst>
            <pc:docMk/>
            <pc:sldMk cId="3965591413" sldId="547"/>
            <ac:grpSpMk id="13" creationId="{0009D1AE-2B56-423B-9746-11FCEC487E38}"/>
          </ac:grpSpMkLst>
        </pc:grpChg>
        <pc:picChg chg="mod">
          <ac:chgData name="Wijst, K. van der (Kaj-Ivar)" userId="4399a1f9-5af9-4131-b1e6-b42295269d91" providerId="ADAL" clId="{608989DE-CD55-427B-9113-8EFDC2BAF0F9}" dt="2023-01-30T15:30:36.934" v="66" actId="1036"/>
          <ac:picMkLst>
            <pc:docMk/>
            <pc:sldMk cId="3965591413" sldId="547"/>
            <ac:picMk id="9" creationId="{1AFC6A46-FBD7-4A8C-B7F9-F2ED2237D5C5}"/>
          </ac:picMkLst>
        </pc:picChg>
        <pc:picChg chg="add mod">
          <ac:chgData name="Wijst, K. van der (Kaj-Ivar)" userId="4399a1f9-5af9-4131-b1e6-b42295269d91" providerId="ADAL" clId="{608989DE-CD55-427B-9113-8EFDC2BAF0F9}" dt="2023-01-30T15:29:18.795" v="2" actId="1076"/>
          <ac:picMkLst>
            <pc:docMk/>
            <pc:sldMk cId="3965591413" sldId="547"/>
            <ac:picMk id="28" creationId="{9F7DAABB-BD3B-40A0-9F78-6DD6F330E4A8}"/>
          </ac:picMkLst>
        </pc:picChg>
      </pc:sldChg>
      <pc:sldChg chg="addSp delSp modSp add mod ord modTransition delAnim modAnim">
        <pc:chgData name="Wijst, K. van der (Kaj-Ivar)" userId="4399a1f9-5af9-4131-b1e6-b42295269d91" providerId="ADAL" clId="{608989DE-CD55-427B-9113-8EFDC2BAF0F9}" dt="2023-01-30T20:23:21.801" v="458" actId="20577"/>
        <pc:sldMkLst>
          <pc:docMk/>
          <pc:sldMk cId="1223268562" sldId="548"/>
        </pc:sldMkLst>
        <pc:spChg chg="add del">
          <ac:chgData name="Wijst, K. van der (Kaj-Ivar)" userId="4399a1f9-5af9-4131-b1e6-b42295269d91" providerId="ADAL" clId="{608989DE-CD55-427B-9113-8EFDC2BAF0F9}" dt="2023-01-30T19:54:09.496" v="203"/>
          <ac:spMkLst>
            <pc:docMk/>
            <pc:sldMk cId="1223268562" sldId="548"/>
            <ac:spMk id="3" creationId="{8DED275B-1778-49E1-BEB4-E1CABFA0A9BC}"/>
          </ac:spMkLst>
        </pc:spChg>
        <pc:spChg chg="add mod">
          <ac:chgData name="Wijst, K. van der (Kaj-Ivar)" userId="4399a1f9-5af9-4131-b1e6-b42295269d91" providerId="ADAL" clId="{608989DE-CD55-427B-9113-8EFDC2BAF0F9}" dt="2023-01-30T19:55:38.432" v="218" actId="164"/>
          <ac:spMkLst>
            <pc:docMk/>
            <pc:sldMk cId="1223268562" sldId="548"/>
            <ac:spMk id="5" creationId="{DF46010A-0F18-4360-8506-7393B11242BB}"/>
          </ac:spMkLst>
        </pc:spChg>
        <pc:spChg chg="del mod">
          <ac:chgData name="Wijst, K. van der (Kaj-Ivar)" userId="4399a1f9-5af9-4131-b1e6-b42295269d91" providerId="ADAL" clId="{608989DE-CD55-427B-9113-8EFDC2BAF0F9}" dt="2023-01-30T20:04:08.504" v="315" actId="478"/>
          <ac:spMkLst>
            <pc:docMk/>
            <pc:sldMk cId="1223268562" sldId="548"/>
            <ac:spMk id="11" creationId="{85E95DAF-A3AE-4D14-8CC0-44502FBD78B6}"/>
          </ac:spMkLst>
        </pc:spChg>
        <pc:spChg chg="mod">
          <ac:chgData name="Wijst, K. van der (Kaj-Ivar)" userId="4399a1f9-5af9-4131-b1e6-b42295269d91" providerId="ADAL" clId="{608989DE-CD55-427B-9113-8EFDC2BAF0F9}" dt="2023-01-30T19:57:24.822" v="261" actId="1076"/>
          <ac:spMkLst>
            <pc:docMk/>
            <pc:sldMk cId="1223268562" sldId="548"/>
            <ac:spMk id="12" creationId="{ABA94CEF-F034-485F-9B7A-5786B4DA5DDC}"/>
          </ac:spMkLst>
        </pc:spChg>
        <pc:spChg chg="add mod">
          <ac:chgData name="Wijst, K. van der (Kaj-Ivar)" userId="4399a1f9-5af9-4131-b1e6-b42295269d91" providerId="ADAL" clId="{608989DE-CD55-427B-9113-8EFDC2BAF0F9}" dt="2023-01-30T19:55:38.432" v="218" actId="164"/>
          <ac:spMkLst>
            <pc:docMk/>
            <pc:sldMk cId="1223268562" sldId="548"/>
            <ac:spMk id="20" creationId="{CAAB36A3-CA13-4D2F-8B08-8FB7E67886B9}"/>
          </ac:spMkLst>
        </pc:spChg>
        <pc:spChg chg="add mod">
          <ac:chgData name="Wijst, K. van der (Kaj-Ivar)" userId="4399a1f9-5af9-4131-b1e6-b42295269d91" providerId="ADAL" clId="{608989DE-CD55-427B-9113-8EFDC2BAF0F9}" dt="2023-01-30T19:57:24.822" v="261" actId="1076"/>
          <ac:spMkLst>
            <pc:docMk/>
            <pc:sldMk cId="1223268562" sldId="548"/>
            <ac:spMk id="22" creationId="{7ED2C13B-5052-41AF-9656-F1C28DAE9159}"/>
          </ac:spMkLst>
        </pc:spChg>
        <pc:spChg chg="add mod">
          <ac:chgData name="Wijst, K. van der (Kaj-Ivar)" userId="4399a1f9-5af9-4131-b1e6-b42295269d91" providerId="ADAL" clId="{608989DE-CD55-427B-9113-8EFDC2BAF0F9}" dt="2023-01-30T20:03:00.470" v="308" actId="208"/>
          <ac:spMkLst>
            <pc:docMk/>
            <pc:sldMk cId="1223268562" sldId="548"/>
            <ac:spMk id="24" creationId="{BDA7A4D3-2A31-444C-A324-59EF5661552C}"/>
          </ac:spMkLst>
        </pc:spChg>
        <pc:spChg chg="del">
          <ac:chgData name="Wijst, K. van der (Kaj-Ivar)" userId="4399a1f9-5af9-4131-b1e6-b42295269d91" providerId="ADAL" clId="{608989DE-CD55-427B-9113-8EFDC2BAF0F9}" dt="2023-01-30T15:37:30.806" v="200" actId="478"/>
          <ac:spMkLst>
            <pc:docMk/>
            <pc:sldMk cId="1223268562" sldId="548"/>
            <ac:spMk id="27" creationId="{FDEB463A-5210-483E-B660-50F49DBC1512}"/>
          </ac:spMkLst>
        </pc:spChg>
        <pc:spChg chg="mod">
          <ac:chgData name="Wijst, K. van der (Kaj-Ivar)" userId="4399a1f9-5af9-4131-b1e6-b42295269d91" providerId="ADAL" clId="{608989DE-CD55-427B-9113-8EFDC2BAF0F9}" dt="2023-01-30T20:13:21.072" v="372"/>
          <ac:spMkLst>
            <pc:docMk/>
            <pc:sldMk cId="1223268562" sldId="548"/>
            <ac:spMk id="29" creationId="{7C65DC98-5582-4D4D-A2DF-2BB946E1FBA3}"/>
          </ac:spMkLst>
        </pc:spChg>
        <pc:spChg chg="add mod">
          <ac:chgData name="Wijst, K. van der (Kaj-Ivar)" userId="4399a1f9-5af9-4131-b1e6-b42295269d91" providerId="ADAL" clId="{608989DE-CD55-427B-9113-8EFDC2BAF0F9}" dt="2023-01-30T20:02:56.616" v="307" actId="208"/>
          <ac:spMkLst>
            <pc:docMk/>
            <pc:sldMk cId="1223268562" sldId="548"/>
            <ac:spMk id="35" creationId="{AB90657E-7045-457E-816D-7005F98F0EFD}"/>
          </ac:spMkLst>
        </pc:spChg>
        <pc:spChg chg="add mod">
          <ac:chgData name="Wijst, K. van der (Kaj-Ivar)" userId="4399a1f9-5af9-4131-b1e6-b42295269d91" providerId="ADAL" clId="{608989DE-CD55-427B-9113-8EFDC2BAF0F9}" dt="2023-01-30T20:08:43.945" v="358" actId="1076"/>
          <ac:spMkLst>
            <pc:docMk/>
            <pc:sldMk cId="1223268562" sldId="548"/>
            <ac:spMk id="40" creationId="{BFEB6964-8B66-4480-9180-F78335E5613B}"/>
          </ac:spMkLst>
        </pc:spChg>
        <pc:spChg chg="add mod">
          <ac:chgData name="Wijst, K. van der (Kaj-Ivar)" userId="4399a1f9-5af9-4131-b1e6-b42295269d91" providerId="ADAL" clId="{608989DE-CD55-427B-9113-8EFDC2BAF0F9}" dt="2023-01-30T20:12:22.084" v="366" actId="1076"/>
          <ac:spMkLst>
            <pc:docMk/>
            <pc:sldMk cId="1223268562" sldId="548"/>
            <ac:spMk id="43" creationId="{CC371062-8756-46D7-9D98-D804B01C05E7}"/>
          </ac:spMkLst>
        </pc:spChg>
        <pc:spChg chg="add mod">
          <ac:chgData name="Wijst, K. van der (Kaj-Ivar)" userId="4399a1f9-5af9-4131-b1e6-b42295269d91" providerId="ADAL" clId="{608989DE-CD55-427B-9113-8EFDC2BAF0F9}" dt="2023-01-30T20:12:16.587" v="365" actId="1076"/>
          <ac:spMkLst>
            <pc:docMk/>
            <pc:sldMk cId="1223268562" sldId="548"/>
            <ac:spMk id="44" creationId="{CDE7B68C-22FB-4076-8FA8-D042992C7D2C}"/>
          </ac:spMkLst>
        </pc:spChg>
        <pc:spChg chg="add del mod ord">
          <ac:chgData name="Wijst, K. van der (Kaj-Ivar)" userId="4399a1f9-5af9-4131-b1e6-b42295269d91" providerId="ADAL" clId="{608989DE-CD55-427B-9113-8EFDC2BAF0F9}" dt="2023-01-30T20:06:55.984" v="353" actId="478"/>
          <ac:spMkLst>
            <pc:docMk/>
            <pc:sldMk cId="1223268562" sldId="548"/>
            <ac:spMk id="45" creationId="{D9A8A703-F7C6-4A1A-9FA2-A9136ACF686A}"/>
          </ac:spMkLst>
        </pc:spChg>
        <pc:spChg chg="mod">
          <ac:chgData name="Wijst, K. van der (Kaj-Ivar)" userId="4399a1f9-5af9-4131-b1e6-b42295269d91" providerId="ADAL" clId="{608989DE-CD55-427B-9113-8EFDC2BAF0F9}" dt="2023-01-30T20:09:13.307" v="363" actId="571"/>
          <ac:spMkLst>
            <pc:docMk/>
            <pc:sldMk cId="1223268562" sldId="548"/>
            <ac:spMk id="50" creationId="{EA4FB35C-67EE-4328-AAF6-83A5B55725B5}"/>
          </ac:spMkLst>
        </pc:spChg>
        <pc:spChg chg="mod">
          <ac:chgData name="Wijst, K. van der (Kaj-Ivar)" userId="4399a1f9-5af9-4131-b1e6-b42295269d91" providerId="ADAL" clId="{608989DE-CD55-427B-9113-8EFDC2BAF0F9}" dt="2023-01-30T20:09:13.307" v="363" actId="571"/>
          <ac:spMkLst>
            <pc:docMk/>
            <pc:sldMk cId="1223268562" sldId="548"/>
            <ac:spMk id="51" creationId="{4DEFE4D6-182C-48E7-94DB-6409CFD04FAE}"/>
          </ac:spMkLst>
        </pc:spChg>
        <pc:spChg chg="add mod">
          <ac:chgData name="Wijst, K. van der (Kaj-Ivar)" userId="4399a1f9-5af9-4131-b1e6-b42295269d91" providerId="ADAL" clId="{608989DE-CD55-427B-9113-8EFDC2BAF0F9}" dt="2023-01-30T20:09:13.307" v="363" actId="571"/>
          <ac:spMkLst>
            <pc:docMk/>
            <pc:sldMk cId="1223268562" sldId="548"/>
            <ac:spMk id="52" creationId="{B0BB044F-FF0A-4DD3-9E8B-C943B1219C85}"/>
          </ac:spMkLst>
        </pc:spChg>
        <pc:spChg chg="add mod">
          <ac:chgData name="Wijst, K. van der (Kaj-Ivar)" userId="4399a1f9-5af9-4131-b1e6-b42295269d91" providerId="ADAL" clId="{608989DE-CD55-427B-9113-8EFDC2BAF0F9}" dt="2023-01-30T20:12:35.873" v="369" actId="207"/>
          <ac:spMkLst>
            <pc:docMk/>
            <pc:sldMk cId="1223268562" sldId="548"/>
            <ac:spMk id="53" creationId="{8895E488-933B-457D-920B-EC3B8ABB9439}"/>
          </ac:spMkLst>
        </pc:spChg>
        <pc:spChg chg="add mod">
          <ac:chgData name="Wijst, K. van der (Kaj-Ivar)" userId="4399a1f9-5af9-4131-b1e6-b42295269d91" providerId="ADAL" clId="{608989DE-CD55-427B-9113-8EFDC2BAF0F9}" dt="2023-01-30T20:23:21.801" v="458" actId="20577"/>
          <ac:spMkLst>
            <pc:docMk/>
            <pc:sldMk cId="1223268562" sldId="548"/>
            <ac:spMk id="60" creationId="{59537B77-364B-4710-8032-0484BB5AAE84}"/>
          </ac:spMkLst>
        </pc:spChg>
        <pc:spChg chg="add mod">
          <ac:chgData name="Wijst, K. van der (Kaj-Ivar)" userId="4399a1f9-5af9-4131-b1e6-b42295269d91" providerId="ADAL" clId="{608989DE-CD55-427B-9113-8EFDC2BAF0F9}" dt="2023-01-30T20:21:29.677" v="435" actId="1038"/>
          <ac:spMkLst>
            <pc:docMk/>
            <pc:sldMk cId="1223268562" sldId="548"/>
            <ac:spMk id="61" creationId="{75BAC7E4-BD61-41A9-BD21-C853223AF1CF}"/>
          </ac:spMkLst>
        </pc:spChg>
        <pc:spChg chg="del mod">
          <ac:chgData name="Wijst, K. van der (Kaj-Ivar)" userId="4399a1f9-5af9-4131-b1e6-b42295269d91" providerId="ADAL" clId="{608989DE-CD55-427B-9113-8EFDC2BAF0F9}" dt="2023-01-30T20:04:08.504" v="315" actId="478"/>
          <ac:spMkLst>
            <pc:docMk/>
            <pc:sldMk cId="1223268562" sldId="548"/>
            <ac:spMk id="70" creationId="{B023E03A-F6A5-4DC7-9E24-A33175A66D7D}"/>
          </ac:spMkLst>
        </pc:spChg>
        <pc:spChg chg="del mod">
          <ac:chgData name="Wijst, K. van der (Kaj-Ivar)" userId="4399a1f9-5af9-4131-b1e6-b42295269d91" providerId="ADAL" clId="{608989DE-CD55-427B-9113-8EFDC2BAF0F9}" dt="2023-01-30T20:04:08.504" v="315" actId="478"/>
          <ac:spMkLst>
            <pc:docMk/>
            <pc:sldMk cId="1223268562" sldId="548"/>
            <ac:spMk id="71" creationId="{1AA85321-433D-42DE-B9EF-F33769A63EA0}"/>
          </ac:spMkLst>
        </pc:spChg>
        <pc:spChg chg="del mod">
          <ac:chgData name="Wijst, K. van der (Kaj-Ivar)" userId="4399a1f9-5af9-4131-b1e6-b42295269d91" providerId="ADAL" clId="{608989DE-CD55-427B-9113-8EFDC2BAF0F9}" dt="2023-01-30T20:04:08.504" v="315" actId="478"/>
          <ac:spMkLst>
            <pc:docMk/>
            <pc:sldMk cId="1223268562" sldId="548"/>
            <ac:spMk id="72" creationId="{5D375F95-5B05-440C-A70E-59D319484D8F}"/>
          </ac:spMkLst>
        </pc:spChg>
        <pc:spChg chg="mod">
          <ac:chgData name="Wijst, K. van der (Kaj-Ivar)" userId="4399a1f9-5af9-4131-b1e6-b42295269d91" providerId="ADAL" clId="{608989DE-CD55-427B-9113-8EFDC2BAF0F9}" dt="2023-01-30T19:58:19.250" v="267" actId="1076"/>
          <ac:spMkLst>
            <pc:docMk/>
            <pc:sldMk cId="1223268562" sldId="548"/>
            <ac:spMk id="76" creationId="{1F97756F-080F-480D-81E0-AE31A590AF13}"/>
          </ac:spMkLst>
        </pc:spChg>
        <pc:grpChg chg="add mod ord">
          <ac:chgData name="Wijst, K. van der (Kaj-Ivar)" userId="4399a1f9-5af9-4131-b1e6-b42295269d91" providerId="ADAL" clId="{608989DE-CD55-427B-9113-8EFDC2BAF0F9}" dt="2023-01-30T19:58:12.803" v="266" actId="1076"/>
          <ac:grpSpMkLst>
            <pc:docMk/>
            <pc:sldMk cId="1223268562" sldId="548"/>
            <ac:grpSpMk id="8" creationId="{D79C5959-81E9-48BD-96FC-908B51312994}"/>
          </ac:grpSpMkLst>
        </pc:grpChg>
        <pc:grpChg chg="del">
          <ac:chgData name="Wijst, K. van der (Kaj-Ivar)" userId="4399a1f9-5af9-4131-b1e6-b42295269d91" providerId="ADAL" clId="{608989DE-CD55-427B-9113-8EFDC2BAF0F9}" dt="2023-01-30T19:54:05.505" v="201" actId="478"/>
          <ac:grpSpMkLst>
            <pc:docMk/>
            <pc:sldMk cId="1223268562" sldId="548"/>
            <ac:grpSpMk id="13" creationId="{0009D1AE-2B56-423B-9746-11FCEC487E38}"/>
          </ac:grpSpMkLst>
        </pc:grpChg>
        <pc:grpChg chg="add mod">
          <ac:chgData name="Wijst, K. van der (Kaj-Ivar)" userId="4399a1f9-5af9-4131-b1e6-b42295269d91" providerId="ADAL" clId="{608989DE-CD55-427B-9113-8EFDC2BAF0F9}" dt="2023-01-30T20:09:13.307" v="363" actId="571"/>
          <ac:grpSpMkLst>
            <pc:docMk/>
            <pc:sldMk cId="1223268562" sldId="548"/>
            <ac:grpSpMk id="48" creationId="{CB909D3A-3B73-46FC-80F9-5CDE3DA63B3B}"/>
          </ac:grpSpMkLst>
        </pc:grpChg>
        <pc:picChg chg="add mod modCrop">
          <ac:chgData name="Wijst, K. van der (Kaj-Ivar)" userId="4399a1f9-5af9-4131-b1e6-b42295269d91" providerId="ADAL" clId="{608989DE-CD55-427B-9113-8EFDC2BAF0F9}" dt="2023-01-30T19:55:38.432" v="218" actId="164"/>
          <ac:picMkLst>
            <pc:docMk/>
            <pc:sldMk cId="1223268562" sldId="548"/>
            <ac:picMk id="4" creationId="{EE040AE6-8FD7-4D1C-9FCA-F39A0FA0EDC7}"/>
          </ac:picMkLst>
        </pc:picChg>
        <pc:picChg chg="del">
          <ac:chgData name="Wijst, K. van der (Kaj-Ivar)" userId="4399a1f9-5af9-4131-b1e6-b42295269d91" providerId="ADAL" clId="{608989DE-CD55-427B-9113-8EFDC2BAF0F9}" dt="2023-01-30T19:54:05.505" v="201" actId="478"/>
          <ac:picMkLst>
            <pc:docMk/>
            <pc:sldMk cId="1223268562" sldId="548"/>
            <ac:picMk id="9" creationId="{1AFC6A46-FBD7-4A8C-B7F9-F2ED2237D5C5}"/>
          </ac:picMkLst>
        </pc:picChg>
        <pc:picChg chg="del">
          <ac:chgData name="Wijst, K. van der (Kaj-Ivar)" userId="4399a1f9-5af9-4131-b1e6-b42295269d91" providerId="ADAL" clId="{608989DE-CD55-427B-9113-8EFDC2BAF0F9}" dt="2023-01-30T15:37:30.806" v="200" actId="478"/>
          <ac:picMkLst>
            <pc:docMk/>
            <pc:sldMk cId="1223268562" sldId="548"/>
            <ac:picMk id="28" creationId="{9F7DAABB-BD3B-40A0-9F78-6DD6F330E4A8}"/>
          </ac:picMkLst>
        </pc:picChg>
        <pc:picChg chg="mod">
          <ac:chgData name="Wijst, K. van der (Kaj-Ivar)" userId="4399a1f9-5af9-4131-b1e6-b42295269d91" providerId="ADAL" clId="{608989DE-CD55-427B-9113-8EFDC2BAF0F9}" dt="2023-01-30T20:09:13.307" v="363" actId="571"/>
          <ac:picMkLst>
            <pc:docMk/>
            <pc:sldMk cId="1223268562" sldId="548"/>
            <ac:picMk id="49" creationId="{5DE177A8-89BD-4605-9150-7269505CD764}"/>
          </ac:picMkLst>
        </pc:picChg>
        <pc:cxnChg chg="add del">
          <ac:chgData name="Wijst, K. van der (Kaj-Ivar)" userId="4399a1f9-5af9-4131-b1e6-b42295269d91" providerId="ADAL" clId="{608989DE-CD55-427B-9113-8EFDC2BAF0F9}" dt="2023-01-30T19:59:23.555" v="270" actId="11529"/>
          <ac:cxnSpMkLst>
            <pc:docMk/>
            <pc:sldMk cId="1223268562" sldId="548"/>
            <ac:cxnSpMk id="14" creationId="{50ECA601-040B-4DBB-A2FE-F84EFBBDAB35}"/>
          </ac:cxnSpMkLst>
        </pc:cxnChg>
        <pc:cxnChg chg="add mod">
          <ac:chgData name="Wijst, K. van der (Kaj-Ivar)" userId="4399a1f9-5af9-4131-b1e6-b42295269d91" providerId="ADAL" clId="{608989DE-CD55-427B-9113-8EFDC2BAF0F9}" dt="2023-01-30T20:01:33.388" v="296" actId="1036"/>
          <ac:cxnSpMkLst>
            <pc:docMk/>
            <pc:sldMk cId="1223268562" sldId="548"/>
            <ac:cxnSpMk id="16" creationId="{643BE019-8D67-49F3-834A-33E93099BD3D}"/>
          </ac:cxnSpMkLst>
        </pc:cxnChg>
        <pc:cxnChg chg="add mod">
          <ac:chgData name="Wijst, K. van der (Kaj-Ivar)" userId="4399a1f9-5af9-4131-b1e6-b42295269d91" providerId="ADAL" clId="{608989DE-CD55-427B-9113-8EFDC2BAF0F9}" dt="2023-01-30T20:00:24.110" v="278" actId="14100"/>
          <ac:cxnSpMkLst>
            <pc:docMk/>
            <pc:sldMk cId="1223268562" sldId="548"/>
            <ac:cxnSpMk id="18" creationId="{52BCEB69-AD7D-4CA8-8465-F45A71E2AA75}"/>
          </ac:cxnSpMkLst>
        </pc:cxnChg>
        <pc:cxnChg chg="add mod">
          <ac:chgData name="Wijst, K. van der (Kaj-Ivar)" userId="4399a1f9-5af9-4131-b1e6-b42295269d91" providerId="ADAL" clId="{608989DE-CD55-427B-9113-8EFDC2BAF0F9}" dt="2023-01-30T20:02:45.448" v="305" actId="208"/>
          <ac:cxnSpMkLst>
            <pc:docMk/>
            <pc:sldMk cId="1223268562" sldId="548"/>
            <ac:cxnSpMk id="33" creationId="{B7B885AA-0523-4D2A-B9F2-8292F92E75DE}"/>
          </ac:cxnSpMkLst>
        </pc:cxnChg>
        <pc:cxnChg chg="add mod">
          <ac:chgData name="Wijst, K. van der (Kaj-Ivar)" userId="4399a1f9-5af9-4131-b1e6-b42295269d91" providerId="ADAL" clId="{608989DE-CD55-427B-9113-8EFDC2BAF0F9}" dt="2023-01-30T20:02:45.448" v="305" actId="208"/>
          <ac:cxnSpMkLst>
            <pc:docMk/>
            <pc:sldMk cId="1223268562" sldId="548"/>
            <ac:cxnSpMk id="34" creationId="{40595935-9358-4F80-BAC9-188EC6F1855F}"/>
          </ac:cxnSpMkLst>
        </pc:cxnChg>
        <pc:cxnChg chg="add mod">
          <ac:chgData name="Wijst, K. van der (Kaj-Ivar)" userId="4399a1f9-5af9-4131-b1e6-b42295269d91" providerId="ADAL" clId="{608989DE-CD55-427B-9113-8EFDC2BAF0F9}" dt="2023-01-30T20:08:51.252" v="360" actId="14100"/>
          <ac:cxnSpMkLst>
            <pc:docMk/>
            <pc:sldMk cId="1223268562" sldId="548"/>
            <ac:cxnSpMk id="38" creationId="{D9EAD6DA-39C5-436B-820A-6EC1FFF96D01}"/>
          </ac:cxnSpMkLst>
        </pc:cxnChg>
        <pc:cxnChg chg="add mod">
          <ac:chgData name="Wijst, K. van der (Kaj-Ivar)" userId="4399a1f9-5af9-4131-b1e6-b42295269d91" providerId="ADAL" clId="{608989DE-CD55-427B-9113-8EFDC2BAF0F9}" dt="2023-01-30T20:08:47.500" v="359" actId="14100"/>
          <ac:cxnSpMkLst>
            <pc:docMk/>
            <pc:sldMk cId="1223268562" sldId="548"/>
            <ac:cxnSpMk id="39" creationId="{57B883FA-FE78-4A35-8138-510D77285F51}"/>
          </ac:cxnSpMkLst>
        </pc:cxnChg>
        <pc:cxnChg chg="add mod">
          <ac:chgData name="Wijst, K. van der (Kaj-Ivar)" userId="4399a1f9-5af9-4131-b1e6-b42295269d91" providerId="ADAL" clId="{608989DE-CD55-427B-9113-8EFDC2BAF0F9}" dt="2023-01-30T20:19:01.196" v="385" actId="692"/>
          <ac:cxnSpMkLst>
            <pc:docMk/>
            <pc:sldMk cId="1223268562" sldId="548"/>
            <ac:cxnSpMk id="41" creationId="{3BA1BE08-FA10-4759-94A8-983F57E2874A}"/>
          </ac:cxnSpMkLst>
        </pc:cxnChg>
        <pc:cxnChg chg="add mod">
          <ac:chgData name="Wijst, K. van der (Kaj-Ivar)" userId="4399a1f9-5af9-4131-b1e6-b42295269d91" providerId="ADAL" clId="{608989DE-CD55-427B-9113-8EFDC2BAF0F9}" dt="2023-01-30T20:19:24.177" v="390" actId="1035"/>
          <ac:cxnSpMkLst>
            <pc:docMk/>
            <pc:sldMk cId="1223268562" sldId="548"/>
            <ac:cxnSpMk id="57" creationId="{B5EE42AD-14A4-46D9-9B4E-59495CBE8C6D}"/>
          </ac:cxnSpMkLst>
        </pc:cxnChg>
      </pc:sldChg>
      <pc:sldChg chg="addSp delSp modSp add mod addAnim delAnim modAnim">
        <pc:chgData name="Wijst, K. van der (Kaj-Ivar)" userId="4399a1f9-5af9-4131-b1e6-b42295269d91" providerId="ADAL" clId="{608989DE-CD55-427B-9113-8EFDC2BAF0F9}" dt="2023-01-30T20:13:18.286" v="371" actId="207"/>
        <pc:sldMkLst>
          <pc:docMk/>
          <pc:sldMk cId="2943026391" sldId="549"/>
        </pc:sldMkLst>
        <pc:spChg chg="add del">
          <ac:chgData name="Wijst, K. van der (Kaj-Ivar)" userId="4399a1f9-5af9-4131-b1e6-b42295269d91" providerId="ADAL" clId="{608989DE-CD55-427B-9113-8EFDC2BAF0F9}" dt="2023-01-30T20:06:29.783" v="347" actId="478"/>
          <ac:spMkLst>
            <pc:docMk/>
            <pc:sldMk cId="2943026391" sldId="549"/>
            <ac:spMk id="24" creationId="{BDA7A4D3-2A31-444C-A324-59EF5661552C}"/>
          </ac:spMkLst>
        </pc:spChg>
        <pc:spChg chg="mod">
          <ac:chgData name="Wijst, K. van der (Kaj-Ivar)" userId="4399a1f9-5af9-4131-b1e6-b42295269d91" providerId="ADAL" clId="{608989DE-CD55-427B-9113-8EFDC2BAF0F9}" dt="2023-01-30T20:13:18.286" v="371" actId="207"/>
          <ac:spMkLst>
            <pc:docMk/>
            <pc:sldMk cId="2943026391" sldId="549"/>
            <ac:spMk id="29" creationId="{7C65DC98-5582-4D4D-A2DF-2BB946E1FBA3}"/>
          </ac:spMkLst>
        </pc:spChg>
        <pc:spChg chg="add del">
          <ac:chgData name="Wijst, K. van der (Kaj-Ivar)" userId="4399a1f9-5af9-4131-b1e6-b42295269d91" providerId="ADAL" clId="{608989DE-CD55-427B-9113-8EFDC2BAF0F9}" dt="2023-01-30T20:06:29.783" v="347" actId="478"/>
          <ac:spMkLst>
            <pc:docMk/>
            <pc:sldMk cId="2943026391" sldId="549"/>
            <ac:spMk id="35" creationId="{AB90657E-7045-457E-816D-7005F98F0EFD}"/>
          </ac:spMkLst>
        </pc:spChg>
        <pc:spChg chg="add del">
          <ac:chgData name="Wijst, K. van der (Kaj-Ivar)" userId="4399a1f9-5af9-4131-b1e6-b42295269d91" providerId="ADAL" clId="{608989DE-CD55-427B-9113-8EFDC2BAF0F9}" dt="2023-01-30T20:06:29.783" v="347" actId="478"/>
          <ac:spMkLst>
            <pc:docMk/>
            <pc:sldMk cId="2943026391" sldId="549"/>
            <ac:spMk id="40" creationId="{BFEB6964-8B66-4480-9180-F78335E5613B}"/>
          </ac:spMkLst>
        </pc:spChg>
        <pc:spChg chg="add del">
          <ac:chgData name="Wijst, K. van der (Kaj-Ivar)" userId="4399a1f9-5af9-4131-b1e6-b42295269d91" providerId="ADAL" clId="{608989DE-CD55-427B-9113-8EFDC2BAF0F9}" dt="2023-01-30T20:06:29.783" v="347" actId="478"/>
          <ac:spMkLst>
            <pc:docMk/>
            <pc:sldMk cId="2943026391" sldId="549"/>
            <ac:spMk id="43" creationId="{CC371062-8756-46D7-9D98-D804B01C05E7}"/>
          </ac:spMkLst>
        </pc:spChg>
        <pc:spChg chg="add del">
          <ac:chgData name="Wijst, K. van der (Kaj-Ivar)" userId="4399a1f9-5af9-4131-b1e6-b42295269d91" providerId="ADAL" clId="{608989DE-CD55-427B-9113-8EFDC2BAF0F9}" dt="2023-01-30T20:06:29.783" v="347" actId="478"/>
          <ac:spMkLst>
            <pc:docMk/>
            <pc:sldMk cId="2943026391" sldId="549"/>
            <ac:spMk id="44" creationId="{CDE7B68C-22FB-4076-8FA8-D042992C7D2C}"/>
          </ac:spMkLst>
        </pc:spChg>
        <pc:spChg chg="add del mod">
          <ac:chgData name="Wijst, K. van der (Kaj-Ivar)" userId="4399a1f9-5af9-4131-b1e6-b42295269d91" providerId="ADAL" clId="{608989DE-CD55-427B-9113-8EFDC2BAF0F9}" dt="2023-01-30T20:06:41.529" v="349" actId="164"/>
          <ac:spMkLst>
            <pc:docMk/>
            <pc:sldMk cId="2943026391" sldId="549"/>
            <ac:spMk id="45" creationId="{D9A8A703-F7C6-4A1A-9FA2-A9136ACF686A}"/>
          </ac:spMkLst>
        </pc:spChg>
        <pc:grpChg chg="add mod">
          <ac:chgData name="Wijst, K. van der (Kaj-Ivar)" userId="4399a1f9-5af9-4131-b1e6-b42295269d91" providerId="ADAL" clId="{608989DE-CD55-427B-9113-8EFDC2BAF0F9}" dt="2023-01-30T20:06:41.529" v="349" actId="164"/>
          <ac:grpSpMkLst>
            <pc:docMk/>
            <pc:sldMk cId="2943026391" sldId="549"/>
            <ac:grpSpMk id="3" creationId="{3983B47A-BD6D-4C4A-BC8C-A5F8AF22E949}"/>
          </ac:grpSpMkLst>
        </pc:grpChg>
        <pc:grpChg chg="mod">
          <ac:chgData name="Wijst, K. van der (Kaj-Ivar)" userId="4399a1f9-5af9-4131-b1e6-b42295269d91" providerId="ADAL" clId="{608989DE-CD55-427B-9113-8EFDC2BAF0F9}" dt="2023-01-30T20:06:41.529" v="349" actId="164"/>
          <ac:grpSpMkLst>
            <pc:docMk/>
            <pc:sldMk cId="2943026391" sldId="549"/>
            <ac:grpSpMk id="8" creationId="{D79C5959-81E9-48BD-96FC-908B51312994}"/>
          </ac:grpSpMkLst>
        </pc:grpChg>
        <pc:cxnChg chg="add del">
          <ac:chgData name="Wijst, K. van der (Kaj-Ivar)" userId="4399a1f9-5af9-4131-b1e6-b42295269d91" providerId="ADAL" clId="{608989DE-CD55-427B-9113-8EFDC2BAF0F9}" dt="2023-01-30T20:06:29.783" v="347" actId="478"/>
          <ac:cxnSpMkLst>
            <pc:docMk/>
            <pc:sldMk cId="2943026391" sldId="549"/>
            <ac:cxnSpMk id="16" creationId="{643BE019-8D67-49F3-834A-33E93099BD3D}"/>
          </ac:cxnSpMkLst>
        </pc:cxnChg>
        <pc:cxnChg chg="add del">
          <ac:chgData name="Wijst, K. van der (Kaj-Ivar)" userId="4399a1f9-5af9-4131-b1e6-b42295269d91" providerId="ADAL" clId="{608989DE-CD55-427B-9113-8EFDC2BAF0F9}" dt="2023-01-30T20:06:29.783" v="347" actId="478"/>
          <ac:cxnSpMkLst>
            <pc:docMk/>
            <pc:sldMk cId="2943026391" sldId="549"/>
            <ac:cxnSpMk id="18" creationId="{52BCEB69-AD7D-4CA8-8465-F45A71E2AA75}"/>
          </ac:cxnSpMkLst>
        </pc:cxnChg>
        <pc:cxnChg chg="add del">
          <ac:chgData name="Wijst, K. van der (Kaj-Ivar)" userId="4399a1f9-5af9-4131-b1e6-b42295269d91" providerId="ADAL" clId="{608989DE-CD55-427B-9113-8EFDC2BAF0F9}" dt="2023-01-30T20:06:29.783" v="347" actId="478"/>
          <ac:cxnSpMkLst>
            <pc:docMk/>
            <pc:sldMk cId="2943026391" sldId="549"/>
            <ac:cxnSpMk id="33" creationId="{B7B885AA-0523-4D2A-B9F2-8292F92E75DE}"/>
          </ac:cxnSpMkLst>
        </pc:cxnChg>
        <pc:cxnChg chg="add del">
          <ac:chgData name="Wijst, K. van der (Kaj-Ivar)" userId="4399a1f9-5af9-4131-b1e6-b42295269d91" providerId="ADAL" clId="{608989DE-CD55-427B-9113-8EFDC2BAF0F9}" dt="2023-01-30T20:06:29.783" v="347" actId="478"/>
          <ac:cxnSpMkLst>
            <pc:docMk/>
            <pc:sldMk cId="2943026391" sldId="549"/>
            <ac:cxnSpMk id="34" creationId="{40595935-9358-4F80-BAC9-188EC6F1855F}"/>
          </ac:cxnSpMkLst>
        </pc:cxnChg>
        <pc:cxnChg chg="add del">
          <ac:chgData name="Wijst, K. van der (Kaj-Ivar)" userId="4399a1f9-5af9-4131-b1e6-b42295269d91" providerId="ADAL" clId="{608989DE-CD55-427B-9113-8EFDC2BAF0F9}" dt="2023-01-30T20:06:29.783" v="347" actId="478"/>
          <ac:cxnSpMkLst>
            <pc:docMk/>
            <pc:sldMk cId="2943026391" sldId="549"/>
            <ac:cxnSpMk id="38" creationId="{D9EAD6DA-39C5-436B-820A-6EC1FFF96D01}"/>
          </ac:cxnSpMkLst>
        </pc:cxnChg>
        <pc:cxnChg chg="add del">
          <ac:chgData name="Wijst, K. van der (Kaj-Ivar)" userId="4399a1f9-5af9-4131-b1e6-b42295269d91" providerId="ADAL" clId="{608989DE-CD55-427B-9113-8EFDC2BAF0F9}" dt="2023-01-30T20:06:29.783" v="347" actId="478"/>
          <ac:cxnSpMkLst>
            <pc:docMk/>
            <pc:sldMk cId="2943026391" sldId="549"/>
            <ac:cxnSpMk id="39" creationId="{57B883FA-FE78-4A35-8138-510D77285F51}"/>
          </ac:cxnSpMkLst>
        </pc:cxnChg>
      </pc:sldChg>
      <pc:sldChg chg="addSp modSp add mod modTransition modAnim">
        <pc:chgData name="Wijst, K. van der (Kaj-Ivar)" userId="4399a1f9-5af9-4131-b1e6-b42295269d91" providerId="ADAL" clId="{608989DE-CD55-427B-9113-8EFDC2BAF0F9}" dt="2023-01-30T20:26:36.174" v="547" actId="207"/>
        <pc:sldMkLst>
          <pc:docMk/>
          <pc:sldMk cId="100013274" sldId="550"/>
        </pc:sldMkLst>
        <pc:spChg chg="add mod">
          <ac:chgData name="Wijst, K. van der (Kaj-Ivar)" userId="4399a1f9-5af9-4131-b1e6-b42295269d91" providerId="ADAL" clId="{608989DE-CD55-427B-9113-8EFDC2BAF0F9}" dt="2023-01-30T20:25:49.278" v="538" actId="1036"/>
          <ac:spMkLst>
            <pc:docMk/>
            <pc:sldMk cId="100013274" sldId="550"/>
            <ac:spMk id="28" creationId="{D7007C01-ACD2-461E-8ACA-F044A08697F2}"/>
          </ac:spMkLst>
        </pc:spChg>
        <pc:spChg chg="add mod">
          <ac:chgData name="Wijst, K. van der (Kaj-Ivar)" userId="4399a1f9-5af9-4131-b1e6-b42295269d91" providerId="ADAL" clId="{608989DE-CD55-427B-9113-8EFDC2BAF0F9}" dt="2023-01-30T20:25:49.278" v="538" actId="1036"/>
          <ac:spMkLst>
            <pc:docMk/>
            <pc:sldMk cId="100013274" sldId="550"/>
            <ac:spMk id="30" creationId="{B76594C0-DB63-4692-9488-159397830A98}"/>
          </ac:spMkLst>
        </pc:spChg>
        <pc:spChg chg="add mod">
          <ac:chgData name="Wijst, K. van der (Kaj-Ivar)" userId="4399a1f9-5af9-4131-b1e6-b42295269d91" providerId="ADAL" clId="{608989DE-CD55-427B-9113-8EFDC2BAF0F9}" dt="2023-01-30T20:26:36.174" v="547" actId="207"/>
          <ac:spMkLst>
            <pc:docMk/>
            <pc:sldMk cId="100013274" sldId="550"/>
            <ac:spMk id="31" creationId="{DB426757-7AED-479D-BAB9-64481B69F4D8}"/>
          </ac:spMkLst>
        </pc:spChg>
        <pc:spChg chg="mod">
          <ac:chgData name="Wijst, K. van der (Kaj-Ivar)" userId="4399a1f9-5af9-4131-b1e6-b42295269d91" providerId="ADAL" clId="{608989DE-CD55-427B-9113-8EFDC2BAF0F9}" dt="2023-01-30T20:24:58.578" v="519" actId="1038"/>
          <ac:spMkLst>
            <pc:docMk/>
            <pc:sldMk cId="100013274" sldId="550"/>
            <ac:spMk id="60" creationId="{59537B77-364B-4710-8032-0484BB5AAE84}"/>
          </ac:spMkLst>
        </pc:spChg>
        <pc:spChg chg="mod">
          <ac:chgData name="Wijst, K. van der (Kaj-Ivar)" userId="4399a1f9-5af9-4131-b1e6-b42295269d91" providerId="ADAL" clId="{608989DE-CD55-427B-9113-8EFDC2BAF0F9}" dt="2023-01-30T20:24:46.591" v="506" actId="1076"/>
          <ac:spMkLst>
            <pc:docMk/>
            <pc:sldMk cId="100013274" sldId="550"/>
            <ac:spMk id="61" creationId="{75BAC7E4-BD61-41A9-BD21-C853223AF1CF}"/>
          </ac:spMkLst>
        </pc:spChg>
        <pc:cxnChg chg="mod">
          <ac:chgData name="Wijst, K. van der (Kaj-Ivar)" userId="4399a1f9-5af9-4131-b1e6-b42295269d91" providerId="ADAL" clId="{608989DE-CD55-427B-9113-8EFDC2BAF0F9}" dt="2023-01-30T20:24:58.578" v="519" actId="1038"/>
          <ac:cxnSpMkLst>
            <pc:docMk/>
            <pc:sldMk cId="100013274" sldId="550"/>
            <ac:cxnSpMk id="41" creationId="{3BA1BE08-FA10-4759-94A8-983F57E2874A}"/>
          </ac:cxnSpMkLst>
        </pc:cxnChg>
        <pc:cxnChg chg="mod">
          <ac:chgData name="Wijst, K. van der (Kaj-Ivar)" userId="4399a1f9-5af9-4131-b1e6-b42295269d91" providerId="ADAL" clId="{608989DE-CD55-427B-9113-8EFDC2BAF0F9}" dt="2023-01-30T20:24:46.591" v="506" actId="1076"/>
          <ac:cxnSpMkLst>
            <pc:docMk/>
            <pc:sldMk cId="100013274" sldId="550"/>
            <ac:cxnSpMk id="57" creationId="{B5EE42AD-14A4-46D9-9B4E-59495CBE8C6D}"/>
          </ac:cxnSpMkLst>
        </pc:cxnChg>
      </pc:sldChg>
      <pc:sldChg chg="addSp delSp modSp add mod ord delAnim modAnim">
        <pc:chgData name="Wijst, K. van der (Kaj-Ivar)" userId="4399a1f9-5af9-4131-b1e6-b42295269d91" providerId="ADAL" clId="{608989DE-CD55-427B-9113-8EFDC2BAF0F9}" dt="2023-01-30T21:30:50.524" v="602"/>
        <pc:sldMkLst>
          <pc:docMk/>
          <pc:sldMk cId="652814675" sldId="551"/>
        </pc:sldMkLst>
        <pc:spChg chg="add del">
          <ac:chgData name="Wijst, K. van der (Kaj-Ivar)" userId="4399a1f9-5af9-4131-b1e6-b42295269d91" providerId="ADAL" clId="{608989DE-CD55-427B-9113-8EFDC2BAF0F9}" dt="2023-01-30T21:26:33.145" v="555"/>
          <ac:spMkLst>
            <pc:docMk/>
            <pc:sldMk cId="652814675" sldId="551"/>
            <ac:spMk id="3" creationId="{EB37914A-D19B-4D7C-8ACE-351FBFC9C6D8}"/>
          </ac:spMkLst>
        </pc:spChg>
        <pc:spChg chg="add del">
          <ac:chgData name="Wijst, K. van der (Kaj-Ivar)" userId="4399a1f9-5af9-4131-b1e6-b42295269d91" providerId="ADAL" clId="{608989DE-CD55-427B-9113-8EFDC2BAF0F9}" dt="2023-01-30T21:27:12.392" v="560"/>
          <ac:spMkLst>
            <pc:docMk/>
            <pc:sldMk cId="652814675" sldId="551"/>
            <ac:spMk id="11" creationId="{916D44BB-6E3B-48BB-8D7A-479B747A3B9B}"/>
          </ac:spMkLst>
        </pc:spChg>
        <pc:spChg chg="add mod">
          <ac:chgData name="Wijst, K. van der (Kaj-Ivar)" userId="4399a1f9-5af9-4131-b1e6-b42295269d91" providerId="ADAL" clId="{608989DE-CD55-427B-9113-8EFDC2BAF0F9}" dt="2023-01-30T21:29:46.280" v="575" actId="207"/>
          <ac:spMkLst>
            <pc:docMk/>
            <pc:sldMk cId="652814675" sldId="551"/>
            <ac:spMk id="16" creationId="{EDEC06BD-F149-4513-AAFD-D560673A91AF}"/>
          </ac:spMkLst>
        </pc:spChg>
        <pc:spChg chg="add mod">
          <ac:chgData name="Wijst, K. van der (Kaj-Ivar)" userId="4399a1f9-5af9-4131-b1e6-b42295269d91" providerId="ADAL" clId="{608989DE-CD55-427B-9113-8EFDC2BAF0F9}" dt="2023-01-30T21:30:35.275" v="601"/>
          <ac:spMkLst>
            <pc:docMk/>
            <pc:sldMk cId="652814675" sldId="551"/>
            <ac:spMk id="60" creationId="{B4B5A8A3-0AB4-4341-B94F-DCAAC0963339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80" creationId="{FB4CCD7E-9307-45D1-A806-6A252300225F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81" creationId="{D84BB5A9-3CFA-4C76-AC2F-FDCF4C2901FE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106" creationId="{5E2AF7CA-AEE4-4F6D-B717-7AEF779BDE6D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107" creationId="{869B7FE1-1A68-473C-9024-30623E24D457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108" creationId="{7B091CD1-21E5-4606-B912-B1E09FA33877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109" creationId="{AF0A09DA-D108-4AD4-8E8B-18124682F99C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110" creationId="{94090737-E1BD-428B-90D3-7D21A779F359}"/>
          </ac:spMkLst>
        </pc:spChg>
        <pc:spChg chg="del">
          <ac:chgData name="Wijst, K. van der (Kaj-Ivar)" userId="4399a1f9-5af9-4131-b1e6-b42295269d91" providerId="ADAL" clId="{608989DE-CD55-427B-9113-8EFDC2BAF0F9}" dt="2023-01-30T21:25:13.582" v="553" actId="478"/>
          <ac:spMkLst>
            <pc:docMk/>
            <pc:sldMk cId="652814675" sldId="551"/>
            <ac:spMk id="112" creationId="{B9FD3064-1CD9-4806-9A40-6411E51A1447}"/>
          </ac:spMkLst>
        </pc:s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46" creationId="{06FC85A8-4F3C-4BB6-97CF-AE27DECA8855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47" creationId="{8352D4C4-DC00-4C35-BB4E-EA38CC1119B2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48" creationId="{FD60E6D1-1D5F-4DE2-8B99-BFF3AAD3EDA1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49" creationId="{9C451E5F-CC3F-4A2F-A3D8-CCEBC1842F68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50" creationId="{6F4582A7-6E10-4AB3-AF6B-159AF252B0B3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57" creationId="{732DAAB8-5548-4829-8CB8-98ACEBB29ECA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86" creationId="{DFF53B69-DC60-4C57-9A20-A783280514A9}"/>
          </ac:grpSpMkLst>
        </pc:grpChg>
        <pc:grpChg chg="del">
          <ac:chgData name="Wijst, K. van der (Kaj-Ivar)" userId="4399a1f9-5af9-4131-b1e6-b42295269d91" providerId="ADAL" clId="{608989DE-CD55-427B-9113-8EFDC2BAF0F9}" dt="2023-01-30T21:25:13.582" v="553" actId="478"/>
          <ac:grpSpMkLst>
            <pc:docMk/>
            <pc:sldMk cId="652814675" sldId="551"/>
            <ac:grpSpMk id="87" creationId="{F283657E-A1C8-4FD6-8A1F-9D347E9E6191}"/>
          </ac:grpSpMkLst>
        </pc:grpChg>
        <pc:picChg chg="add mod modCrop">
          <ac:chgData name="Wijst, K. van der (Kaj-Ivar)" userId="4399a1f9-5af9-4131-b1e6-b42295269d91" providerId="ADAL" clId="{608989DE-CD55-427B-9113-8EFDC2BAF0F9}" dt="2023-01-30T21:27:35.376" v="563" actId="732"/>
          <ac:picMkLst>
            <pc:docMk/>
            <pc:sldMk cId="652814675" sldId="551"/>
            <ac:picMk id="9" creationId="{97916863-6505-48C0-B80A-CF418951F90C}"/>
          </ac:picMkLst>
        </pc:picChg>
        <pc:picChg chg="add mod modCrop">
          <ac:chgData name="Wijst, K. van der (Kaj-Ivar)" userId="4399a1f9-5af9-4131-b1e6-b42295269d91" providerId="ADAL" clId="{608989DE-CD55-427B-9113-8EFDC2BAF0F9}" dt="2023-01-30T21:27:54.825" v="567" actId="732"/>
          <ac:picMkLst>
            <pc:docMk/>
            <pc:sldMk cId="652814675" sldId="551"/>
            <ac:picMk id="14" creationId="{93D79D40-E97A-4D7C-B799-9B71B00FEBD9}"/>
          </ac:picMkLst>
        </pc:picChg>
        <pc:picChg chg="del">
          <ac:chgData name="Wijst, K. van der (Kaj-Ivar)" userId="4399a1f9-5af9-4131-b1e6-b42295269d91" providerId="ADAL" clId="{608989DE-CD55-427B-9113-8EFDC2BAF0F9}" dt="2023-01-30T21:25:13.582" v="553" actId="478"/>
          <ac:picMkLst>
            <pc:docMk/>
            <pc:sldMk cId="652814675" sldId="551"/>
            <ac:picMk id="111" creationId="{5C296E4C-243E-461D-A0F7-45FF0C076F76}"/>
          </ac:picMkLst>
        </pc:picChg>
        <pc:picChg chg="del">
          <ac:chgData name="Wijst, K. van der (Kaj-Ivar)" userId="4399a1f9-5af9-4131-b1e6-b42295269d91" providerId="ADAL" clId="{608989DE-CD55-427B-9113-8EFDC2BAF0F9}" dt="2023-01-30T21:25:13.582" v="553" actId="478"/>
          <ac:picMkLst>
            <pc:docMk/>
            <pc:sldMk cId="652814675" sldId="551"/>
            <ac:picMk id="113" creationId="{BBCB3622-6A3E-4AE2-94CB-B721D800BCA0}"/>
          </ac:picMkLst>
        </pc:picChg>
        <pc:picChg chg="del">
          <ac:chgData name="Wijst, K. van der (Kaj-Ivar)" userId="4399a1f9-5af9-4131-b1e6-b42295269d91" providerId="ADAL" clId="{608989DE-CD55-427B-9113-8EFDC2BAF0F9}" dt="2023-01-30T21:25:13.582" v="553" actId="478"/>
          <ac:picMkLst>
            <pc:docMk/>
            <pc:sldMk cId="652814675" sldId="551"/>
            <ac:picMk id="114" creationId="{831322A7-2FFF-4521-AA80-74B7BE0D144A}"/>
          </ac:picMkLst>
        </pc:picChg>
        <pc:cxnChg chg="del mod">
          <ac:chgData name="Wijst, K. van der (Kaj-Ivar)" userId="4399a1f9-5af9-4131-b1e6-b42295269d91" providerId="ADAL" clId="{608989DE-CD55-427B-9113-8EFDC2BAF0F9}" dt="2023-01-30T21:25:13.582" v="553" actId="478"/>
          <ac:cxnSpMkLst>
            <pc:docMk/>
            <pc:sldMk cId="652814675" sldId="551"/>
            <ac:cxnSpMk id="26" creationId="{9FC5B171-32DB-4807-BF4D-02DCD0E71EE0}"/>
          </ac:cxnSpMkLst>
        </pc:cxnChg>
        <pc:cxnChg chg="del mod">
          <ac:chgData name="Wijst, K. van der (Kaj-Ivar)" userId="4399a1f9-5af9-4131-b1e6-b42295269d91" providerId="ADAL" clId="{608989DE-CD55-427B-9113-8EFDC2BAF0F9}" dt="2023-01-30T21:25:13.582" v="553" actId="478"/>
          <ac:cxnSpMkLst>
            <pc:docMk/>
            <pc:sldMk cId="652814675" sldId="551"/>
            <ac:cxnSpMk id="62" creationId="{6A5A7C1E-EF2E-4DE8-96AA-E91C0AB405FE}"/>
          </ac:cxnSpMkLst>
        </pc:cxnChg>
        <pc:cxnChg chg="del mod">
          <ac:chgData name="Wijst, K. van der (Kaj-Ivar)" userId="4399a1f9-5af9-4131-b1e6-b42295269d91" providerId="ADAL" clId="{608989DE-CD55-427B-9113-8EFDC2BAF0F9}" dt="2023-01-30T21:25:13.582" v="553" actId="478"/>
          <ac:cxnSpMkLst>
            <pc:docMk/>
            <pc:sldMk cId="652814675" sldId="551"/>
            <ac:cxnSpMk id="64" creationId="{13B44368-95F3-4F83-A7D7-438864744477}"/>
          </ac:cxnSpMkLst>
        </pc:cxnChg>
        <pc:cxnChg chg="del mod">
          <ac:chgData name="Wijst, K. van der (Kaj-Ivar)" userId="4399a1f9-5af9-4131-b1e6-b42295269d91" providerId="ADAL" clId="{608989DE-CD55-427B-9113-8EFDC2BAF0F9}" dt="2023-01-30T21:25:13.582" v="553" actId="478"/>
          <ac:cxnSpMkLst>
            <pc:docMk/>
            <pc:sldMk cId="652814675" sldId="551"/>
            <ac:cxnSpMk id="71" creationId="{42789AE2-A6ED-4E84-BCA5-BEA0BE989CA1}"/>
          </ac:cxnSpMkLst>
        </pc:cxnChg>
        <pc:cxnChg chg="del mod">
          <ac:chgData name="Wijst, K. van der (Kaj-Ivar)" userId="4399a1f9-5af9-4131-b1e6-b42295269d91" providerId="ADAL" clId="{608989DE-CD55-427B-9113-8EFDC2BAF0F9}" dt="2023-01-30T21:25:13.582" v="553" actId="478"/>
          <ac:cxnSpMkLst>
            <pc:docMk/>
            <pc:sldMk cId="652814675" sldId="551"/>
            <ac:cxnSpMk id="73" creationId="{6C38C1C9-6BD2-4A1D-B7E2-C5D1B185237E}"/>
          </ac:cxnSpMkLst>
        </pc:cxnChg>
      </pc:sldChg>
      <pc:sldChg chg="addSp delSp modSp add mod delAnim modAnim">
        <pc:chgData name="Wijst, K. van der (Kaj-Ivar)" userId="4399a1f9-5af9-4131-b1e6-b42295269d91" providerId="ADAL" clId="{608989DE-CD55-427B-9113-8EFDC2BAF0F9}" dt="2023-01-31T13:57:00.963" v="2146"/>
        <pc:sldMkLst>
          <pc:docMk/>
          <pc:sldMk cId="652220857" sldId="552"/>
        </pc:sldMkLst>
        <pc:spChg chg="add del mod">
          <ac:chgData name="Wijst, K. van der (Kaj-Ivar)" userId="4399a1f9-5af9-4131-b1e6-b42295269d91" providerId="ADAL" clId="{608989DE-CD55-427B-9113-8EFDC2BAF0F9}" dt="2023-01-30T21:32:07.257" v="605" actId="478"/>
          <ac:spMkLst>
            <pc:docMk/>
            <pc:sldMk cId="652220857" sldId="552"/>
            <ac:spMk id="4" creationId="{6EE8D653-0A77-4C3A-A419-0DF87F28A138}"/>
          </ac:spMkLst>
        </pc:spChg>
        <pc:spChg chg="add del mod">
          <ac:chgData name="Wijst, K. van der (Kaj-Ivar)" userId="4399a1f9-5af9-4131-b1e6-b42295269d91" providerId="ADAL" clId="{608989DE-CD55-427B-9113-8EFDC2BAF0F9}" dt="2023-01-31T10:53:44.826" v="1649" actId="478"/>
          <ac:spMkLst>
            <pc:docMk/>
            <pc:sldMk cId="652220857" sldId="552"/>
            <ac:spMk id="7" creationId="{00829FAC-C0CC-4DE6-B7E5-D554A6965D28}"/>
          </ac:spMkLst>
        </pc:spChg>
        <pc:spChg chg="add del mod">
          <ac:chgData name="Wijst, K. van der (Kaj-Ivar)" userId="4399a1f9-5af9-4131-b1e6-b42295269d91" providerId="ADAL" clId="{608989DE-CD55-427B-9113-8EFDC2BAF0F9}" dt="2023-01-31T10:53:42.216" v="1648" actId="478"/>
          <ac:spMkLst>
            <pc:docMk/>
            <pc:sldMk cId="652220857" sldId="552"/>
            <ac:spMk id="10" creationId="{A0CDCC5E-84B0-4209-B0CE-2B9CF0E24DCF}"/>
          </ac:spMkLst>
        </pc:spChg>
        <pc:spChg chg="add mod">
          <ac:chgData name="Wijst, K. van der (Kaj-Ivar)" userId="4399a1f9-5af9-4131-b1e6-b42295269d91" providerId="ADAL" clId="{608989DE-CD55-427B-9113-8EFDC2BAF0F9}" dt="2023-01-31T10:54:16.155" v="1675" actId="20577"/>
          <ac:spMkLst>
            <pc:docMk/>
            <pc:sldMk cId="652220857" sldId="552"/>
            <ac:spMk id="13" creationId="{0D1F2F47-FF19-45EE-B841-4B09778B9996}"/>
          </ac:spMkLst>
        </pc:spChg>
        <pc:spChg chg="del">
          <ac:chgData name="Wijst, K. van der (Kaj-Ivar)" userId="4399a1f9-5af9-4131-b1e6-b42295269d91" providerId="ADAL" clId="{608989DE-CD55-427B-9113-8EFDC2BAF0F9}" dt="2023-01-30T21:32:04.033" v="604" actId="478"/>
          <ac:spMkLst>
            <pc:docMk/>
            <pc:sldMk cId="652220857" sldId="552"/>
            <ac:spMk id="16" creationId="{EDEC06BD-F149-4513-AAFD-D560673A91AF}"/>
          </ac:spMkLst>
        </pc:spChg>
        <pc:spChg chg="add mod">
          <ac:chgData name="Wijst, K. van der (Kaj-Ivar)" userId="4399a1f9-5af9-4131-b1e6-b42295269d91" providerId="ADAL" clId="{608989DE-CD55-427B-9113-8EFDC2BAF0F9}" dt="2023-01-31T10:53:45.730" v="1650"/>
          <ac:spMkLst>
            <pc:docMk/>
            <pc:sldMk cId="652220857" sldId="552"/>
            <ac:spMk id="18" creationId="{A543D030-CCA4-4B7B-B995-504E15553541}"/>
          </ac:spMkLst>
        </pc:spChg>
        <pc:spChg chg="del">
          <ac:chgData name="Wijst, K. van der (Kaj-Ivar)" userId="4399a1f9-5af9-4131-b1e6-b42295269d91" providerId="ADAL" clId="{608989DE-CD55-427B-9113-8EFDC2BAF0F9}" dt="2023-01-30T21:32:04.033" v="604" actId="478"/>
          <ac:spMkLst>
            <pc:docMk/>
            <pc:sldMk cId="652220857" sldId="552"/>
            <ac:spMk id="60" creationId="{B4B5A8A3-0AB4-4341-B94F-DCAAC0963339}"/>
          </ac:spMkLst>
        </pc:spChg>
        <pc:picChg chg="del">
          <ac:chgData name="Wijst, K. van der (Kaj-Ivar)" userId="4399a1f9-5af9-4131-b1e6-b42295269d91" providerId="ADAL" clId="{608989DE-CD55-427B-9113-8EFDC2BAF0F9}" dt="2023-01-30T21:32:07.257" v="605" actId="478"/>
          <ac:picMkLst>
            <pc:docMk/>
            <pc:sldMk cId="652220857" sldId="552"/>
            <ac:picMk id="9" creationId="{97916863-6505-48C0-B80A-CF418951F90C}"/>
          </ac:picMkLst>
        </pc:picChg>
        <pc:picChg chg="del">
          <ac:chgData name="Wijst, K. van der (Kaj-Ivar)" userId="4399a1f9-5af9-4131-b1e6-b42295269d91" providerId="ADAL" clId="{608989DE-CD55-427B-9113-8EFDC2BAF0F9}" dt="2023-01-30T21:32:07.257" v="605" actId="478"/>
          <ac:picMkLst>
            <pc:docMk/>
            <pc:sldMk cId="652220857" sldId="552"/>
            <ac:picMk id="14" creationId="{93D79D40-E97A-4D7C-B799-9B71B00FEBD9}"/>
          </ac:picMkLst>
        </pc:picChg>
        <pc:picChg chg="add mod">
          <ac:chgData name="Wijst, K. van der (Kaj-Ivar)" userId="4399a1f9-5af9-4131-b1e6-b42295269d91" providerId="ADAL" clId="{608989DE-CD55-427B-9113-8EFDC2BAF0F9}" dt="2023-01-31T10:53:45.730" v="1650"/>
          <ac:picMkLst>
            <pc:docMk/>
            <pc:sldMk cId="652220857" sldId="552"/>
            <ac:picMk id="15" creationId="{C3ACC666-0BDC-4921-9990-E36D2E12C388}"/>
          </ac:picMkLst>
        </pc:picChg>
        <pc:picChg chg="add mod">
          <ac:chgData name="Wijst, K. van der (Kaj-Ivar)" userId="4399a1f9-5af9-4131-b1e6-b42295269d91" providerId="ADAL" clId="{608989DE-CD55-427B-9113-8EFDC2BAF0F9}" dt="2023-01-31T10:53:45.730" v="1650"/>
          <ac:picMkLst>
            <pc:docMk/>
            <pc:sldMk cId="652220857" sldId="552"/>
            <ac:picMk id="17" creationId="{EC7482E4-F9CB-4F7B-B927-F39E10F9B589}"/>
          </ac:picMkLst>
        </pc:picChg>
      </pc:sldChg>
      <pc:sldChg chg="add del">
        <pc:chgData name="Wijst, K. van der (Kaj-Ivar)" userId="4399a1f9-5af9-4131-b1e6-b42295269d91" providerId="ADAL" clId="{608989DE-CD55-427B-9113-8EFDC2BAF0F9}" dt="2023-01-31T06:43:09.729" v="1051" actId="47"/>
        <pc:sldMkLst>
          <pc:docMk/>
          <pc:sldMk cId="1797557709" sldId="553"/>
        </pc:sldMkLst>
      </pc:sldChg>
      <pc:sldChg chg="addSp delSp modSp add mod delAnim modAnim">
        <pc:chgData name="Wijst, K. van der (Kaj-Ivar)" userId="4399a1f9-5af9-4131-b1e6-b42295269d91" providerId="ADAL" clId="{608989DE-CD55-427B-9113-8EFDC2BAF0F9}" dt="2023-01-31T15:29:09.958" v="2411" actId="1038"/>
        <pc:sldMkLst>
          <pc:docMk/>
          <pc:sldMk cId="2762370128" sldId="553"/>
        </pc:sldMkLst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3" creationId="{F5A87FB5-ED61-424A-9ED2-7C0ED2AAC3A9}"/>
          </ac:spMkLst>
        </pc:spChg>
        <pc:spChg chg="add del mod">
          <ac:chgData name="Wijst, K. van der (Kaj-Ivar)" userId="4399a1f9-5af9-4131-b1e6-b42295269d91" providerId="ADAL" clId="{608989DE-CD55-427B-9113-8EFDC2BAF0F9}" dt="2023-01-31T08:34:54.443" v="1118"/>
          <ac:spMkLst>
            <pc:docMk/>
            <pc:sldMk cId="2762370128" sldId="553"/>
            <ac:spMk id="5" creationId="{6B0D034C-3904-436E-931A-EB0855CBA193}"/>
          </ac:spMkLst>
        </pc:spChg>
        <pc:spChg chg="add del mod">
          <ac:chgData name="Wijst, K. van der (Kaj-Ivar)" userId="4399a1f9-5af9-4131-b1e6-b42295269d91" providerId="ADAL" clId="{608989DE-CD55-427B-9113-8EFDC2BAF0F9}" dt="2023-01-31T14:02:16.471" v="2161" actId="478"/>
          <ac:spMkLst>
            <pc:docMk/>
            <pc:sldMk cId="2762370128" sldId="553"/>
            <ac:spMk id="5" creationId="{EFCFB171-FE9C-4CB2-9B48-3E38A80E5FAE}"/>
          </ac:spMkLst>
        </pc:spChg>
        <pc:spChg chg="add mod or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7" creationId="{1ED4D3FD-A306-4CAD-A56D-E3BFEE7035C9}"/>
          </ac:spMkLst>
        </pc:spChg>
        <pc:spChg chg="add del mod">
          <ac:chgData name="Wijst, K. van der (Kaj-Ivar)" userId="4399a1f9-5af9-4131-b1e6-b42295269d91" providerId="ADAL" clId="{608989DE-CD55-427B-9113-8EFDC2BAF0F9}" dt="2023-01-31T08:27:49.977" v="1081" actId="478"/>
          <ac:spMkLst>
            <pc:docMk/>
            <pc:sldMk cId="2762370128" sldId="553"/>
            <ac:spMk id="14" creationId="{D5E2144D-BD3B-466B-A0D0-8C41EF48E276}"/>
          </ac:spMkLst>
        </pc:spChg>
        <pc:spChg chg="del">
          <ac:chgData name="Wijst, K. van der (Kaj-Ivar)" userId="4399a1f9-5af9-4131-b1e6-b42295269d91" providerId="ADAL" clId="{608989DE-CD55-427B-9113-8EFDC2BAF0F9}" dt="2023-01-31T08:23:59.184" v="1059" actId="478"/>
          <ac:spMkLst>
            <pc:docMk/>
            <pc:sldMk cId="2762370128" sldId="553"/>
            <ac:spMk id="15" creationId="{C95EB64B-13C3-4416-8D15-AF6222339F47}"/>
          </ac:spMkLst>
        </pc:spChg>
        <pc:spChg chg="del">
          <ac:chgData name="Wijst, K. van der (Kaj-Ivar)" userId="4399a1f9-5af9-4131-b1e6-b42295269d91" providerId="ADAL" clId="{608989DE-CD55-427B-9113-8EFDC2BAF0F9}" dt="2023-01-31T08:23:59.184" v="1059" actId="478"/>
          <ac:spMkLst>
            <pc:docMk/>
            <pc:sldMk cId="2762370128" sldId="553"/>
            <ac:spMk id="17" creationId="{C304B8FD-5FA8-4098-83CD-AAC3C26312A6}"/>
          </ac:spMkLst>
        </pc:spChg>
        <pc:spChg chg="add mod">
          <ac:chgData name="Wijst, K. van der (Kaj-Ivar)" userId="4399a1f9-5af9-4131-b1e6-b42295269d91" providerId="ADAL" clId="{608989DE-CD55-427B-9113-8EFDC2BAF0F9}" dt="2023-01-31T08:26:32.770" v="1071" actId="571"/>
          <ac:spMkLst>
            <pc:docMk/>
            <pc:sldMk cId="2762370128" sldId="553"/>
            <ac:spMk id="19" creationId="{7239E022-A75C-494E-97AD-82A7215C39FE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0" creationId="{3E41437E-8EE5-4253-86B8-89FE8C6C4067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1" creationId="{7EA96042-E6D2-418C-BA78-881F468E7706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2" creationId="{202C8176-F96E-4E00-B13F-6FE422354871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3" creationId="{851A552A-0774-44A2-9542-C8AF3610C0B1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4" creationId="{853F75CD-3A87-4382-B322-AF928BA506BE}"/>
          </ac:spMkLst>
        </pc:spChg>
        <pc:spChg chg="add del mod">
          <ac:chgData name="Wijst, K. van der (Kaj-Ivar)" userId="4399a1f9-5af9-4131-b1e6-b42295269d91" providerId="ADAL" clId="{608989DE-CD55-427B-9113-8EFDC2BAF0F9}" dt="2023-01-31T08:38:27.305" v="1192" actId="478"/>
          <ac:spMkLst>
            <pc:docMk/>
            <pc:sldMk cId="2762370128" sldId="553"/>
            <ac:spMk id="25" creationId="{06E13F94-322C-42D7-8745-C8ADCFC97946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6" creationId="{E2CAD585-6A5E-4F50-A3D9-9D3ED9F03834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7" creationId="{87E10CFC-553F-471B-BFB9-2DFA4DD3F6C7}"/>
          </ac:spMkLst>
        </pc:spChg>
        <pc:spChg chg="add mod or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8" creationId="{8E381FD7-42A8-4AAF-9588-5A69BBFF4637}"/>
          </ac:spMkLst>
        </pc:spChg>
        <pc:spChg chg="add mod or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29" creationId="{8F5E9061-45FE-4E0E-B012-501027DD689D}"/>
          </ac:spMkLst>
        </pc:spChg>
        <pc:spChg chg="add del mod">
          <ac:chgData name="Wijst, K. van der (Kaj-Ivar)" userId="4399a1f9-5af9-4131-b1e6-b42295269d91" providerId="ADAL" clId="{608989DE-CD55-427B-9113-8EFDC2BAF0F9}" dt="2023-01-31T14:02:13.387" v="2159" actId="478"/>
          <ac:spMkLst>
            <pc:docMk/>
            <pc:sldMk cId="2762370128" sldId="553"/>
            <ac:spMk id="30" creationId="{CA6445DC-C7BC-4F65-8DB5-9D7783C5911C}"/>
          </ac:spMkLst>
        </pc:spChg>
        <pc:spChg chg="add mod">
          <ac:chgData name="Wijst, K. van der (Kaj-Ivar)" userId="4399a1f9-5af9-4131-b1e6-b42295269d91" providerId="ADAL" clId="{608989DE-CD55-427B-9113-8EFDC2BAF0F9}" dt="2023-01-31T14:04:29.508" v="2236" actId="1038"/>
          <ac:spMkLst>
            <pc:docMk/>
            <pc:sldMk cId="2762370128" sldId="553"/>
            <ac:spMk id="32" creationId="{F6C7A047-0F65-4610-A2E5-EFBEA4D70BF7}"/>
          </ac:spMkLst>
        </pc:spChg>
        <pc:spChg chg="add mod">
          <ac:chgData name="Wijst, K. van der (Kaj-Ivar)" userId="4399a1f9-5af9-4131-b1e6-b42295269d91" providerId="ADAL" clId="{608989DE-CD55-427B-9113-8EFDC2BAF0F9}" dt="2023-01-31T14:04:29.508" v="2236" actId="1038"/>
          <ac:spMkLst>
            <pc:docMk/>
            <pc:sldMk cId="2762370128" sldId="553"/>
            <ac:spMk id="34" creationId="{208944D4-4D78-4328-83E6-904092DBE425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37" creationId="{129EF2D4-4DE9-467C-B3BE-B76E5F189A3D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38" creationId="{8374FBD4-9053-403D-88FB-A7F98717D7E8}"/>
          </ac:spMkLst>
        </pc:spChg>
        <pc:spChg chg="add mod">
          <ac:chgData name="Wijst, K. van der (Kaj-Ivar)" userId="4399a1f9-5af9-4131-b1e6-b42295269d91" providerId="ADAL" clId="{608989DE-CD55-427B-9113-8EFDC2BAF0F9}" dt="2023-01-31T15:29:09.958" v="2411" actId="1038"/>
          <ac:spMkLst>
            <pc:docMk/>
            <pc:sldMk cId="2762370128" sldId="553"/>
            <ac:spMk id="40" creationId="{7AAB186C-69EF-4894-A9A8-AF988427DAB7}"/>
          </ac:spMkLst>
        </pc:spChg>
        <pc:spChg chg="add mod">
          <ac:chgData name="Wijst, K. van der (Kaj-Ivar)" userId="4399a1f9-5af9-4131-b1e6-b42295269d91" providerId="ADAL" clId="{608989DE-CD55-427B-9113-8EFDC2BAF0F9}" dt="2023-01-31T15:29:00.532" v="2406" actId="14100"/>
          <ac:spMkLst>
            <pc:docMk/>
            <pc:sldMk cId="2762370128" sldId="553"/>
            <ac:spMk id="48" creationId="{A7B44E87-53D5-4A3E-A1EC-17B2A992120A}"/>
          </ac:spMkLst>
        </pc:spChg>
        <pc:spChg chg="add mod">
          <ac:chgData name="Wijst, K. van der (Kaj-Ivar)" userId="4399a1f9-5af9-4131-b1e6-b42295269d91" providerId="ADAL" clId="{608989DE-CD55-427B-9113-8EFDC2BAF0F9}" dt="2023-01-31T08:43:54.028" v="1320" actId="20577"/>
          <ac:spMkLst>
            <pc:docMk/>
            <pc:sldMk cId="2762370128" sldId="553"/>
            <ac:spMk id="49" creationId="{F9504DC3-FBEB-4AEA-BEA9-CA9D80E4E045}"/>
          </ac:spMkLst>
        </pc:spChg>
        <pc:spChg chg="add mod">
          <ac:chgData name="Wijst, K. van der (Kaj-Ivar)" userId="4399a1f9-5af9-4131-b1e6-b42295269d91" providerId="ADAL" clId="{608989DE-CD55-427B-9113-8EFDC2BAF0F9}" dt="2023-01-31T13:13:05.205" v="1887" actId="20577"/>
          <ac:spMkLst>
            <pc:docMk/>
            <pc:sldMk cId="2762370128" sldId="553"/>
            <ac:spMk id="50" creationId="{17230A03-E9F6-4445-92F0-4D1DC3571D17}"/>
          </ac:spMkLst>
        </pc:spChg>
        <pc:spChg chg="del">
          <ac:chgData name="Wijst, K. van der (Kaj-Ivar)" userId="4399a1f9-5af9-4131-b1e6-b42295269d91" providerId="ADAL" clId="{608989DE-CD55-427B-9113-8EFDC2BAF0F9}" dt="2023-01-31T12:38:53.939" v="1682" actId="478"/>
          <ac:spMkLst>
            <pc:docMk/>
            <pc:sldMk cId="2762370128" sldId="553"/>
            <ac:spMk id="52" creationId="{426C7FB7-5442-4AFD-AE7E-586E5AC410CC}"/>
          </ac:spMkLst>
        </pc:spChg>
        <pc:spChg chg="del">
          <ac:chgData name="Wijst, K. van der (Kaj-Ivar)" userId="4399a1f9-5af9-4131-b1e6-b42295269d91" providerId="ADAL" clId="{608989DE-CD55-427B-9113-8EFDC2BAF0F9}" dt="2023-01-31T12:38:53.939" v="1682" actId="478"/>
          <ac:spMkLst>
            <pc:docMk/>
            <pc:sldMk cId="2762370128" sldId="553"/>
            <ac:spMk id="53" creationId="{388E564E-685B-432D-AEA9-EBA8310FD727}"/>
          </ac:spMkLst>
        </pc:spChg>
        <pc:spChg chg="add del mod">
          <ac:chgData name="Wijst, K. van der (Kaj-Ivar)" userId="4399a1f9-5af9-4131-b1e6-b42295269d91" providerId="ADAL" clId="{608989DE-CD55-427B-9113-8EFDC2BAF0F9}" dt="2023-01-31T09:19:16.492" v="1468" actId="478"/>
          <ac:spMkLst>
            <pc:docMk/>
            <pc:sldMk cId="2762370128" sldId="553"/>
            <ac:spMk id="54" creationId="{893EF362-D51D-4656-BC14-FB2781A3E2B2}"/>
          </ac:spMkLst>
        </pc:spChg>
        <pc:spChg chg="add del mod">
          <ac:chgData name="Wijst, K. van der (Kaj-Ivar)" userId="4399a1f9-5af9-4131-b1e6-b42295269d91" providerId="ADAL" clId="{608989DE-CD55-427B-9113-8EFDC2BAF0F9}" dt="2023-01-31T09:19:16.492" v="1468" actId="478"/>
          <ac:spMkLst>
            <pc:docMk/>
            <pc:sldMk cId="2762370128" sldId="553"/>
            <ac:spMk id="55" creationId="{2B8F722C-007C-4934-A272-984EF2D54944}"/>
          </ac:spMkLst>
        </pc:spChg>
        <pc:picChg chg="del">
          <ac:chgData name="Wijst, K. van der (Kaj-Ivar)" userId="4399a1f9-5af9-4131-b1e6-b42295269d91" providerId="ADAL" clId="{608989DE-CD55-427B-9113-8EFDC2BAF0F9}" dt="2023-01-31T08:23:59.184" v="1059" actId="478"/>
          <ac:picMkLst>
            <pc:docMk/>
            <pc:sldMk cId="2762370128" sldId="553"/>
            <ac:picMk id="4" creationId="{32884C59-8622-4275-B7BC-35A4B67BD3DB}"/>
          </ac:picMkLst>
        </pc:picChg>
        <pc:picChg chg="add del mod">
          <ac:chgData name="Wijst, K. van der (Kaj-Ivar)" userId="4399a1f9-5af9-4131-b1e6-b42295269d91" providerId="ADAL" clId="{608989DE-CD55-427B-9113-8EFDC2BAF0F9}" dt="2023-01-31T08:34:38.032" v="1114" actId="478"/>
          <ac:picMkLst>
            <pc:docMk/>
            <pc:sldMk cId="2762370128" sldId="553"/>
            <ac:picMk id="12" creationId="{784A1C82-7723-4750-BFC4-4D52B001ED03}"/>
          </ac:picMkLst>
        </pc:picChg>
        <pc:picChg chg="add del mod">
          <ac:chgData name="Wijst, K. van der (Kaj-Ivar)" userId="4399a1f9-5af9-4131-b1e6-b42295269d91" providerId="ADAL" clId="{608989DE-CD55-427B-9113-8EFDC2BAF0F9}" dt="2023-01-31T08:34:39.390" v="1115" actId="478"/>
          <ac:picMkLst>
            <pc:docMk/>
            <pc:sldMk cId="2762370128" sldId="553"/>
            <ac:picMk id="13" creationId="{1E7EDF26-B5E6-43E5-BE7D-CDC43DD7BF87}"/>
          </ac:picMkLst>
        </pc:picChg>
        <pc:cxnChg chg="add mod">
          <ac:chgData name="Wijst, K. van der (Kaj-Ivar)" userId="4399a1f9-5af9-4131-b1e6-b42295269d91" providerId="ADAL" clId="{608989DE-CD55-427B-9113-8EFDC2BAF0F9}" dt="2023-01-31T15:29:09.958" v="2411" actId="1038"/>
          <ac:cxnSpMkLst>
            <pc:docMk/>
            <pc:sldMk cId="2762370128" sldId="553"/>
            <ac:cxnSpMk id="9" creationId="{557494CE-F0C0-476D-B7B5-B3392DE41EC4}"/>
          </ac:cxnSpMkLst>
        </pc:cxnChg>
        <pc:cxnChg chg="del">
          <ac:chgData name="Wijst, K. van der (Kaj-Ivar)" userId="4399a1f9-5af9-4131-b1e6-b42295269d91" providerId="ADAL" clId="{608989DE-CD55-427B-9113-8EFDC2BAF0F9}" dt="2023-01-31T08:23:59.184" v="1059" actId="478"/>
          <ac:cxnSpMkLst>
            <pc:docMk/>
            <pc:sldMk cId="2762370128" sldId="553"/>
            <ac:cxnSpMk id="16" creationId="{781F7DAE-2169-40F2-8720-28315DB58FB9}"/>
          </ac:cxnSpMkLst>
        </pc:cxnChg>
        <pc:cxnChg chg="del">
          <ac:chgData name="Wijst, K. van der (Kaj-Ivar)" userId="4399a1f9-5af9-4131-b1e6-b42295269d91" providerId="ADAL" clId="{608989DE-CD55-427B-9113-8EFDC2BAF0F9}" dt="2023-01-31T08:23:59.184" v="1059" actId="478"/>
          <ac:cxnSpMkLst>
            <pc:docMk/>
            <pc:sldMk cId="2762370128" sldId="553"/>
            <ac:cxnSpMk id="18" creationId="{AC1DF497-3550-4CA9-9506-2FA01F0CE7F3}"/>
          </ac:cxnSpMkLst>
        </pc:cxnChg>
        <pc:cxnChg chg="add mod">
          <ac:chgData name="Wijst, K. van der (Kaj-Ivar)" userId="4399a1f9-5af9-4131-b1e6-b42295269d91" providerId="ADAL" clId="{608989DE-CD55-427B-9113-8EFDC2BAF0F9}" dt="2023-01-31T15:29:09.958" v="2411" actId="1038"/>
          <ac:cxnSpMkLst>
            <pc:docMk/>
            <pc:sldMk cId="2762370128" sldId="553"/>
            <ac:cxnSpMk id="31" creationId="{AE1ACC57-10F8-42C7-B6E8-5130DFDCAE01}"/>
          </ac:cxnSpMkLst>
        </pc:cxnChg>
        <pc:cxnChg chg="add mod">
          <ac:chgData name="Wijst, K. van der (Kaj-Ivar)" userId="4399a1f9-5af9-4131-b1e6-b42295269d91" providerId="ADAL" clId="{608989DE-CD55-427B-9113-8EFDC2BAF0F9}" dt="2023-01-31T15:29:09.958" v="2411" actId="1038"/>
          <ac:cxnSpMkLst>
            <pc:docMk/>
            <pc:sldMk cId="2762370128" sldId="553"/>
            <ac:cxnSpMk id="33" creationId="{96737128-32DB-4EE4-870D-179DDC115A9B}"/>
          </ac:cxnSpMkLst>
        </pc:cxnChg>
        <pc:cxnChg chg="add del mod">
          <ac:chgData name="Wijst, K. van der (Kaj-Ivar)" userId="4399a1f9-5af9-4131-b1e6-b42295269d91" providerId="ADAL" clId="{608989DE-CD55-427B-9113-8EFDC2BAF0F9}" dt="2023-01-31T09:10:06.896" v="1391" actId="21"/>
          <ac:cxnSpMkLst>
            <pc:docMk/>
            <pc:sldMk cId="2762370128" sldId="553"/>
            <ac:cxnSpMk id="39" creationId="{9813B6CB-37D5-4A54-B375-130BC1722807}"/>
          </ac:cxnSpMkLst>
        </pc:cxnChg>
        <pc:cxnChg chg="add mod">
          <ac:chgData name="Wijst, K. van der (Kaj-Ivar)" userId="4399a1f9-5af9-4131-b1e6-b42295269d91" providerId="ADAL" clId="{608989DE-CD55-427B-9113-8EFDC2BAF0F9}" dt="2023-01-31T15:29:09.958" v="2411" actId="1038"/>
          <ac:cxnSpMkLst>
            <pc:docMk/>
            <pc:sldMk cId="2762370128" sldId="553"/>
            <ac:cxnSpMk id="51" creationId="{D44AA810-1F30-4E85-9851-B677C60C2D0F}"/>
          </ac:cxnSpMkLst>
        </pc:cxnChg>
      </pc:sldChg>
      <pc:sldChg chg="new del">
        <pc:chgData name="Wijst, K. van der (Kaj-Ivar)" userId="4399a1f9-5af9-4131-b1e6-b42295269d91" providerId="ADAL" clId="{608989DE-CD55-427B-9113-8EFDC2BAF0F9}" dt="2023-01-31T08:23:46.241" v="1057" actId="47"/>
        <pc:sldMkLst>
          <pc:docMk/>
          <pc:sldMk cId="4067658275" sldId="553"/>
        </pc:sldMkLst>
      </pc:sldChg>
      <pc:sldChg chg="modSp add del mod modTransition modAnim">
        <pc:chgData name="Wijst, K. van der (Kaj-Ivar)" userId="4399a1f9-5af9-4131-b1e6-b42295269d91" providerId="ADAL" clId="{608989DE-CD55-427B-9113-8EFDC2BAF0F9}" dt="2023-01-31T09:17:52.827" v="1459"/>
        <pc:sldMkLst>
          <pc:docMk/>
          <pc:sldMk cId="69400311" sldId="554"/>
        </pc:sldMkLst>
        <pc:spChg chg="mod">
          <ac:chgData name="Wijst, K. van der (Kaj-Ivar)" userId="4399a1f9-5af9-4131-b1e6-b42295269d91" providerId="ADAL" clId="{608989DE-CD55-427B-9113-8EFDC2BAF0F9}" dt="2023-01-31T09:12:39.590" v="1424" actId="1076"/>
          <ac:spMkLst>
            <pc:docMk/>
            <pc:sldMk cId="69400311" sldId="554"/>
            <ac:spMk id="3" creationId="{F5A87FB5-ED61-424A-9ED2-7C0ED2AAC3A9}"/>
          </ac:spMkLst>
        </pc:spChg>
        <pc:spChg chg="mod">
          <ac:chgData name="Wijst, K. van der (Kaj-Ivar)" userId="4399a1f9-5af9-4131-b1e6-b42295269d91" providerId="ADAL" clId="{608989DE-CD55-427B-9113-8EFDC2BAF0F9}" dt="2023-01-31T09:17:52.415" v="1458" actId="14100"/>
          <ac:spMkLst>
            <pc:docMk/>
            <pc:sldMk cId="69400311" sldId="554"/>
            <ac:spMk id="20" creationId="{3E41437E-8EE5-4253-86B8-89FE8C6C4067}"/>
          </ac:spMkLst>
        </pc:spChg>
        <pc:spChg chg="mod">
          <ac:chgData name="Wijst, K. van der (Kaj-Ivar)" userId="4399a1f9-5af9-4131-b1e6-b42295269d91" providerId="ADAL" clId="{608989DE-CD55-427B-9113-8EFDC2BAF0F9}" dt="2023-01-31T09:17:52.056" v="1457" actId="1076"/>
          <ac:spMkLst>
            <pc:docMk/>
            <pc:sldMk cId="69400311" sldId="554"/>
            <ac:spMk id="37" creationId="{129EF2D4-4DE9-467C-B3BE-B76E5F189A3D}"/>
          </ac:spMkLst>
        </pc:spChg>
        <pc:spChg chg="mod">
          <ac:chgData name="Wijst, K. van der (Kaj-Ivar)" userId="4399a1f9-5af9-4131-b1e6-b42295269d91" providerId="ADAL" clId="{608989DE-CD55-427B-9113-8EFDC2BAF0F9}" dt="2023-01-31T09:17:52.056" v="1457" actId="1076"/>
          <ac:spMkLst>
            <pc:docMk/>
            <pc:sldMk cId="69400311" sldId="554"/>
            <ac:spMk id="54" creationId="{893EF362-D51D-4656-BC14-FB2781A3E2B2}"/>
          </ac:spMkLst>
        </pc:spChg>
        <pc:spChg chg="mod">
          <ac:chgData name="Wijst, K. van der (Kaj-Ivar)" userId="4399a1f9-5af9-4131-b1e6-b42295269d91" providerId="ADAL" clId="{608989DE-CD55-427B-9113-8EFDC2BAF0F9}" dt="2023-01-31T09:17:52.056" v="1457" actId="1076"/>
          <ac:spMkLst>
            <pc:docMk/>
            <pc:sldMk cId="69400311" sldId="554"/>
            <ac:spMk id="55" creationId="{2B8F722C-007C-4934-A272-984EF2D54944}"/>
          </ac:spMkLst>
        </pc:spChg>
      </pc:sldChg>
      <pc:sldChg chg="addSp delSp modSp add del mod modTransition delAnim modAnim">
        <pc:chgData name="Wijst, K. van der (Kaj-Ivar)" userId="4399a1f9-5af9-4131-b1e6-b42295269d91" providerId="ADAL" clId="{608989DE-CD55-427B-9113-8EFDC2BAF0F9}" dt="2023-01-31T15:29:22.697" v="2423" actId="14100"/>
        <pc:sldMkLst>
          <pc:docMk/>
          <pc:sldMk cId="1154807904" sldId="554"/>
        </pc:sldMkLst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3" creationId="{F5A87FB5-ED61-424A-9ED2-7C0ED2AAC3A9}"/>
          </ac:spMkLst>
        </pc:spChg>
        <pc:spChg chg="add del mod">
          <ac:chgData name="Wijst, K. van der (Kaj-Ivar)" userId="4399a1f9-5af9-4131-b1e6-b42295269d91" providerId="ADAL" clId="{608989DE-CD55-427B-9113-8EFDC2BAF0F9}" dt="2023-01-31T14:04:39.471" v="2238" actId="478"/>
          <ac:spMkLst>
            <pc:docMk/>
            <pc:sldMk cId="1154807904" sldId="554"/>
            <ac:spMk id="5" creationId="{7AB3B9C9-4A00-4F00-BC35-7E88138437E8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7" creationId="{1ED4D3FD-A306-4CAD-A56D-E3BFEE7035C9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0" creationId="{3E41437E-8EE5-4253-86B8-89FE8C6C4067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1" creationId="{7EA96042-E6D2-418C-BA78-881F468E7706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2" creationId="{202C8176-F96E-4E00-B13F-6FE422354871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3" creationId="{851A552A-0774-44A2-9542-C8AF3610C0B1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4" creationId="{853F75CD-3A87-4382-B322-AF928BA506BE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6" creationId="{E2CAD585-6A5E-4F50-A3D9-9D3ED9F03834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7" creationId="{87E10CFC-553F-471B-BFB9-2DFA4DD3F6C7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8" creationId="{8E381FD7-42A8-4AAF-9588-5A69BBFF4637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29" creationId="{8F5E9061-45FE-4E0E-B012-501027DD689D}"/>
          </ac:spMkLst>
        </pc:spChg>
        <pc:spChg chg="add del mod">
          <ac:chgData name="Wijst, K. van der (Kaj-Ivar)" userId="4399a1f9-5af9-4131-b1e6-b42295269d91" providerId="ADAL" clId="{608989DE-CD55-427B-9113-8EFDC2BAF0F9}" dt="2023-01-31T14:04:37.984" v="2237" actId="478"/>
          <ac:spMkLst>
            <pc:docMk/>
            <pc:sldMk cId="1154807904" sldId="554"/>
            <ac:spMk id="32" creationId="{84F7A9EC-2F74-4918-925D-4E592E1146FE}"/>
          </ac:spMkLst>
        </pc:spChg>
        <pc:spChg chg="add mod">
          <ac:chgData name="Wijst, K. van der (Kaj-Ivar)" userId="4399a1f9-5af9-4131-b1e6-b42295269d91" providerId="ADAL" clId="{608989DE-CD55-427B-9113-8EFDC2BAF0F9}" dt="2023-01-31T14:04:39.872" v="2239"/>
          <ac:spMkLst>
            <pc:docMk/>
            <pc:sldMk cId="1154807904" sldId="554"/>
            <ac:spMk id="34" creationId="{B879EFD6-9AA4-454B-A940-F11B955FD79A}"/>
          </ac:spMkLst>
        </pc:spChg>
        <pc:spChg chg="add mod">
          <ac:chgData name="Wijst, K. van der (Kaj-Ivar)" userId="4399a1f9-5af9-4131-b1e6-b42295269d91" providerId="ADAL" clId="{608989DE-CD55-427B-9113-8EFDC2BAF0F9}" dt="2023-01-31T14:04:39.872" v="2239"/>
          <ac:spMkLst>
            <pc:docMk/>
            <pc:sldMk cId="1154807904" sldId="554"/>
            <ac:spMk id="35" creationId="{82749F68-F426-45E7-96A3-4BFEDC68BFFB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37" creationId="{129EF2D4-4DE9-467C-B3BE-B76E5F189A3D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38" creationId="{8374FBD4-9053-403D-88FB-A7F98717D7E8}"/>
          </ac:spMkLst>
        </pc:spChg>
        <pc:spChg chg="mod">
          <ac:chgData name="Wijst, K. van der (Kaj-Ivar)" userId="4399a1f9-5af9-4131-b1e6-b42295269d91" providerId="ADAL" clId="{608989DE-CD55-427B-9113-8EFDC2BAF0F9}" dt="2023-01-31T15:29:17.400" v="2416" actId="1038"/>
          <ac:spMkLst>
            <pc:docMk/>
            <pc:sldMk cId="1154807904" sldId="554"/>
            <ac:spMk id="40" creationId="{7AAB186C-69EF-4894-A9A8-AF988427DAB7}"/>
          </ac:spMkLst>
        </pc:spChg>
        <pc:spChg chg="mod">
          <ac:chgData name="Wijst, K. van der (Kaj-Ivar)" userId="4399a1f9-5af9-4131-b1e6-b42295269d91" providerId="ADAL" clId="{608989DE-CD55-427B-9113-8EFDC2BAF0F9}" dt="2023-01-31T15:29:22.697" v="2423" actId="14100"/>
          <ac:spMkLst>
            <pc:docMk/>
            <pc:sldMk cId="1154807904" sldId="554"/>
            <ac:spMk id="48" creationId="{A7B44E87-53D5-4A3E-A1EC-17B2A992120A}"/>
          </ac:spMkLst>
        </pc:spChg>
        <pc:spChg chg="mod">
          <ac:chgData name="Wijst, K. van der (Kaj-Ivar)" userId="4399a1f9-5af9-4131-b1e6-b42295269d91" providerId="ADAL" clId="{608989DE-CD55-427B-9113-8EFDC2BAF0F9}" dt="2023-01-31T13:13:25.740" v="1888"/>
          <ac:spMkLst>
            <pc:docMk/>
            <pc:sldMk cId="1154807904" sldId="554"/>
            <ac:spMk id="50" creationId="{17230A03-E9F6-4445-92F0-4D1DC3571D17}"/>
          </ac:spMkLst>
        </pc:spChg>
        <pc:spChg chg="del">
          <ac:chgData name="Wijst, K. van der (Kaj-Ivar)" userId="4399a1f9-5af9-4131-b1e6-b42295269d91" providerId="ADAL" clId="{608989DE-CD55-427B-9113-8EFDC2BAF0F9}" dt="2023-01-31T12:39:46.874" v="1707" actId="478"/>
          <ac:spMkLst>
            <pc:docMk/>
            <pc:sldMk cId="1154807904" sldId="554"/>
            <ac:spMk id="52" creationId="{426C7FB7-5442-4AFD-AE7E-586E5AC410CC}"/>
          </ac:spMkLst>
        </pc:spChg>
        <pc:spChg chg="del">
          <ac:chgData name="Wijst, K. van der (Kaj-Ivar)" userId="4399a1f9-5af9-4131-b1e6-b42295269d91" providerId="ADAL" clId="{608989DE-CD55-427B-9113-8EFDC2BAF0F9}" dt="2023-01-31T12:39:46.874" v="1707" actId="478"/>
          <ac:spMkLst>
            <pc:docMk/>
            <pc:sldMk cId="1154807904" sldId="554"/>
            <ac:spMk id="53" creationId="{388E564E-685B-432D-AEA9-EBA8310FD727}"/>
          </ac:spMkLst>
        </pc:spChg>
        <pc:cxnChg chg="mod">
          <ac:chgData name="Wijst, K. van der (Kaj-Ivar)" userId="4399a1f9-5af9-4131-b1e6-b42295269d91" providerId="ADAL" clId="{608989DE-CD55-427B-9113-8EFDC2BAF0F9}" dt="2023-01-31T15:29:17.400" v="2416" actId="1038"/>
          <ac:cxnSpMkLst>
            <pc:docMk/>
            <pc:sldMk cId="1154807904" sldId="554"/>
            <ac:cxnSpMk id="9" creationId="{557494CE-F0C0-476D-B7B5-B3392DE41EC4}"/>
          </ac:cxnSpMkLst>
        </pc:cxnChg>
        <pc:cxnChg chg="add mod">
          <ac:chgData name="Wijst, K. van der (Kaj-Ivar)" userId="4399a1f9-5af9-4131-b1e6-b42295269d91" providerId="ADAL" clId="{608989DE-CD55-427B-9113-8EFDC2BAF0F9}" dt="2023-01-31T15:29:17.400" v="2416" actId="1038"/>
          <ac:cxnSpMkLst>
            <pc:docMk/>
            <pc:sldMk cId="1154807904" sldId="554"/>
            <ac:cxnSpMk id="30" creationId="{068420B9-0F16-4260-A014-82CFA153E42F}"/>
          </ac:cxnSpMkLst>
        </pc:cxnChg>
        <pc:cxnChg chg="mod">
          <ac:chgData name="Wijst, K. van der (Kaj-Ivar)" userId="4399a1f9-5af9-4131-b1e6-b42295269d91" providerId="ADAL" clId="{608989DE-CD55-427B-9113-8EFDC2BAF0F9}" dt="2023-01-31T15:29:17.400" v="2416" actId="1038"/>
          <ac:cxnSpMkLst>
            <pc:docMk/>
            <pc:sldMk cId="1154807904" sldId="554"/>
            <ac:cxnSpMk id="31" creationId="{AE1ACC57-10F8-42C7-B6E8-5130DFDCAE01}"/>
          </ac:cxnSpMkLst>
        </pc:cxnChg>
        <pc:cxnChg chg="mod">
          <ac:chgData name="Wijst, K. van der (Kaj-Ivar)" userId="4399a1f9-5af9-4131-b1e6-b42295269d91" providerId="ADAL" clId="{608989DE-CD55-427B-9113-8EFDC2BAF0F9}" dt="2023-01-31T15:29:17.400" v="2416" actId="1038"/>
          <ac:cxnSpMkLst>
            <pc:docMk/>
            <pc:sldMk cId="1154807904" sldId="554"/>
            <ac:cxnSpMk id="33" creationId="{96737128-32DB-4EE4-870D-179DDC115A9B}"/>
          </ac:cxnSpMkLst>
        </pc:cxnChg>
        <pc:cxnChg chg="del mod">
          <ac:chgData name="Wijst, K. van der (Kaj-Ivar)" userId="4399a1f9-5af9-4131-b1e6-b42295269d91" providerId="ADAL" clId="{608989DE-CD55-427B-9113-8EFDC2BAF0F9}" dt="2023-01-31T09:10:15.515" v="1394" actId="478"/>
          <ac:cxnSpMkLst>
            <pc:docMk/>
            <pc:sldMk cId="1154807904" sldId="554"/>
            <ac:cxnSpMk id="39" creationId="{9813B6CB-37D5-4A54-B375-130BC1722807}"/>
          </ac:cxnSpMkLst>
        </pc:cxnChg>
      </pc:sldChg>
      <pc:sldChg chg="modSp add del mod">
        <pc:chgData name="Wijst, K. van der (Kaj-Ivar)" userId="4399a1f9-5af9-4131-b1e6-b42295269d91" providerId="ADAL" clId="{608989DE-CD55-427B-9113-8EFDC2BAF0F9}" dt="2023-01-31T10:33:17.942" v="1631" actId="2696"/>
        <pc:sldMkLst>
          <pc:docMk/>
          <pc:sldMk cId="414833706" sldId="555"/>
        </pc:sldMkLst>
        <pc:spChg chg="mod">
          <ac:chgData name="Wijst, K. van der (Kaj-Ivar)" userId="4399a1f9-5af9-4131-b1e6-b42295269d91" providerId="ADAL" clId="{608989DE-CD55-427B-9113-8EFDC2BAF0F9}" dt="2023-01-31T10:31:35.398" v="1609" actId="207"/>
          <ac:spMkLst>
            <pc:docMk/>
            <pc:sldMk cId="414833706" sldId="555"/>
            <ac:spMk id="24" creationId="{1D6358B8-1ED8-4938-83ED-F8944AD9B61A}"/>
          </ac:spMkLst>
        </pc:spChg>
        <pc:spChg chg="mod">
          <ac:chgData name="Wijst, K. van der (Kaj-Ivar)" userId="4399a1f9-5af9-4131-b1e6-b42295269d91" providerId="ADAL" clId="{608989DE-CD55-427B-9113-8EFDC2BAF0F9}" dt="2023-01-31T10:31:46.157" v="1611" actId="207"/>
          <ac:spMkLst>
            <pc:docMk/>
            <pc:sldMk cId="414833706" sldId="555"/>
            <ac:spMk id="27" creationId="{2897DF41-AE3A-48DB-9E9B-35B23037F327}"/>
          </ac:spMkLst>
        </pc:spChg>
        <pc:spChg chg="mod">
          <ac:chgData name="Wijst, K. van der (Kaj-Ivar)" userId="4399a1f9-5af9-4131-b1e6-b42295269d91" providerId="ADAL" clId="{608989DE-CD55-427B-9113-8EFDC2BAF0F9}" dt="2023-01-31T10:31:40.338" v="1610" actId="208"/>
          <ac:spMkLst>
            <pc:docMk/>
            <pc:sldMk cId="414833706" sldId="555"/>
            <ac:spMk id="33" creationId="{4FFE5472-D219-4EDB-9D04-291D1F88BEE8}"/>
          </ac:spMkLst>
        </pc:spChg>
      </pc:sldChg>
      <pc:sldChg chg="add">
        <pc:chgData name="Wijst, K. van der (Kaj-Ivar)" userId="4399a1f9-5af9-4131-b1e6-b42295269d91" providerId="ADAL" clId="{608989DE-CD55-427B-9113-8EFDC2BAF0F9}" dt="2023-01-31T10:33:25.026" v="1632"/>
        <pc:sldMkLst>
          <pc:docMk/>
          <pc:sldMk cId="3775207018" sldId="555"/>
        </pc:sldMkLst>
      </pc:sldChg>
      <pc:sldChg chg="modSp add mod">
        <pc:chgData name="Wijst, K. van der (Kaj-Ivar)" userId="4399a1f9-5af9-4131-b1e6-b42295269d91" providerId="ADAL" clId="{608989DE-CD55-427B-9113-8EFDC2BAF0F9}" dt="2023-01-31T10:32:11.772" v="1616" actId="207"/>
        <pc:sldMkLst>
          <pc:docMk/>
          <pc:sldMk cId="4049811689" sldId="556"/>
        </pc:sldMkLst>
        <pc:spChg chg="mod">
          <ac:chgData name="Wijst, K. van der (Kaj-Ivar)" userId="4399a1f9-5af9-4131-b1e6-b42295269d91" providerId="ADAL" clId="{608989DE-CD55-427B-9113-8EFDC2BAF0F9}" dt="2023-01-31T10:32:06.788" v="1615" actId="208"/>
          <ac:spMkLst>
            <pc:docMk/>
            <pc:sldMk cId="4049811689" sldId="556"/>
            <ac:spMk id="4" creationId="{F087280D-A840-4853-B130-64D3503DD5E5}"/>
          </ac:spMkLst>
        </pc:spChg>
        <pc:spChg chg="mod">
          <ac:chgData name="Wijst, K. van der (Kaj-Ivar)" userId="4399a1f9-5af9-4131-b1e6-b42295269d91" providerId="ADAL" clId="{608989DE-CD55-427B-9113-8EFDC2BAF0F9}" dt="2023-01-31T10:32:04.150" v="1614" actId="208"/>
          <ac:spMkLst>
            <pc:docMk/>
            <pc:sldMk cId="4049811689" sldId="556"/>
            <ac:spMk id="25" creationId="{3AB3ED81-92D5-47E2-9FE4-217916023B8A}"/>
          </ac:spMkLst>
        </pc:spChg>
        <pc:spChg chg="mod">
          <ac:chgData name="Wijst, K. van der (Kaj-Ivar)" userId="4399a1f9-5af9-4131-b1e6-b42295269d91" providerId="ADAL" clId="{608989DE-CD55-427B-9113-8EFDC2BAF0F9}" dt="2023-01-31T10:32:11.772" v="1616" actId="207"/>
          <ac:spMkLst>
            <pc:docMk/>
            <pc:sldMk cId="4049811689" sldId="556"/>
            <ac:spMk id="26" creationId="{72DBF5CE-8F3E-4A5E-9C3A-63749EC73479}"/>
          </ac:spMkLst>
        </pc:spChg>
      </pc:sldChg>
      <pc:sldChg chg="modSp add del mod">
        <pc:chgData name="Wijst, K. van der (Kaj-Ivar)" userId="4399a1f9-5af9-4131-b1e6-b42295269d91" providerId="ADAL" clId="{608989DE-CD55-427B-9113-8EFDC2BAF0F9}" dt="2023-01-31T10:33:30.416" v="1633" actId="2696"/>
        <pc:sldMkLst>
          <pc:docMk/>
          <pc:sldMk cId="255392409" sldId="557"/>
        </pc:sldMkLst>
        <pc:spChg chg="mod">
          <ac:chgData name="Wijst, K. van der (Kaj-Ivar)" userId="4399a1f9-5af9-4131-b1e6-b42295269d91" providerId="ADAL" clId="{608989DE-CD55-427B-9113-8EFDC2BAF0F9}" dt="2023-01-31T10:32:21.437" v="1618" actId="207"/>
          <ac:spMkLst>
            <pc:docMk/>
            <pc:sldMk cId="255392409" sldId="557"/>
            <ac:spMk id="23" creationId="{A01A1718-F77A-4FBD-82E4-05941EAE00D7}"/>
          </ac:spMkLst>
        </pc:spChg>
        <pc:spChg chg="mod">
          <ac:chgData name="Wijst, K. van der (Kaj-Ivar)" userId="4399a1f9-5af9-4131-b1e6-b42295269d91" providerId="ADAL" clId="{608989DE-CD55-427B-9113-8EFDC2BAF0F9}" dt="2023-01-31T10:32:29.515" v="1620" actId="207"/>
          <ac:spMkLst>
            <pc:docMk/>
            <pc:sldMk cId="255392409" sldId="557"/>
            <ac:spMk id="28" creationId="{91A00084-B49E-4D71-BF82-BBB402CF3B60}"/>
          </ac:spMkLst>
        </pc:spChg>
        <pc:spChg chg="mod">
          <ac:chgData name="Wijst, K. van der (Kaj-Ivar)" userId="4399a1f9-5af9-4131-b1e6-b42295269d91" providerId="ADAL" clId="{608989DE-CD55-427B-9113-8EFDC2BAF0F9}" dt="2023-01-31T10:32:24.791" v="1619" actId="208"/>
          <ac:spMkLst>
            <pc:docMk/>
            <pc:sldMk cId="255392409" sldId="557"/>
            <ac:spMk id="36" creationId="{81E4F1CA-FA73-4A5C-94C3-601EE58A23F4}"/>
          </ac:spMkLst>
        </pc:spChg>
      </pc:sldChg>
      <pc:sldChg chg="addSp modSp add mod">
        <pc:chgData name="Wijst, K. van der (Kaj-Ivar)" userId="4399a1f9-5af9-4131-b1e6-b42295269d91" providerId="ADAL" clId="{608989DE-CD55-427B-9113-8EFDC2BAF0F9}" dt="2023-01-31T15:13:27.698" v="2314" actId="20577"/>
        <pc:sldMkLst>
          <pc:docMk/>
          <pc:sldMk cId="2317550243" sldId="557"/>
        </pc:sldMkLst>
        <pc:spChg chg="add mod">
          <ac:chgData name="Wijst, K. van der (Kaj-Ivar)" userId="4399a1f9-5af9-4131-b1e6-b42295269d91" providerId="ADAL" clId="{608989DE-CD55-427B-9113-8EFDC2BAF0F9}" dt="2023-01-31T15:12:59.966" v="2300" actId="207"/>
          <ac:spMkLst>
            <pc:docMk/>
            <pc:sldMk cId="2317550243" sldId="557"/>
            <ac:spMk id="14" creationId="{0680F1B2-2C27-4F2D-90F8-ACB140C90176}"/>
          </ac:spMkLst>
        </pc:spChg>
        <pc:spChg chg="add mod">
          <ac:chgData name="Wijst, K. van der (Kaj-Ivar)" userId="4399a1f9-5af9-4131-b1e6-b42295269d91" providerId="ADAL" clId="{608989DE-CD55-427B-9113-8EFDC2BAF0F9}" dt="2023-01-31T15:12:59.966" v="2300" actId="207"/>
          <ac:spMkLst>
            <pc:docMk/>
            <pc:sldMk cId="2317550243" sldId="557"/>
            <ac:spMk id="15" creationId="{08068F32-BE43-44B8-AF5D-BE89010A9B0B}"/>
          </ac:spMkLst>
        </pc:spChg>
        <pc:spChg chg="mod">
          <ac:chgData name="Wijst, K. van der (Kaj-Ivar)" userId="4399a1f9-5af9-4131-b1e6-b42295269d91" providerId="ADAL" clId="{608989DE-CD55-427B-9113-8EFDC2BAF0F9}" dt="2023-01-31T15:13:27.698" v="2314" actId="20577"/>
          <ac:spMkLst>
            <pc:docMk/>
            <pc:sldMk cId="2317550243" sldId="557"/>
            <ac:spMk id="28" creationId="{91A00084-B49E-4D71-BF82-BBB402CF3B60}"/>
          </ac:spMkLst>
        </pc:spChg>
      </pc:sldChg>
      <pc:sldChg chg="add del">
        <pc:chgData name="Wijst, K. van der (Kaj-Ivar)" userId="4399a1f9-5af9-4131-b1e6-b42295269d91" providerId="ADAL" clId="{608989DE-CD55-427B-9113-8EFDC2BAF0F9}" dt="2023-01-31T10:33:17.942" v="1631" actId="2696"/>
        <pc:sldMkLst>
          <pc:docMk/>
          <pc:sldMk cId="1041471740" sldId="558"/>
        </pc:sldMkLst>
      </pc:sldChg>
      <pc:sldChg chg="add del">
        <pc:chgData name="Wijst, K. van der (Kaj-Ivar)" userId="4399a1f9-5af9-4131-b1e6-b42295269d91" providerId="ADAL" clId="{608989DE-CD55-427B-9113-8EFDC2BAF0F9}" dt="2023-01-31T10:32:58.202" v="1628" actId="47"/>
        <pc:sldMkLst>
          <pc:docMk/>
          <pc:sldMk cId="1288384352" sldId="558"/>
        </pc:sldMkLst>
      </pc:sldChg>
      <pc:sldChg chg="add">
        <pc:chgData name="Wijst, K. van der (Kaj-Ivar)" userId="4399a1f9-5af9-4131-b1e6-b42295269d91" providerId="ADAL" clId="{608989DE-CD55-427B-9113-8EFDC2BAF0F9}" dt="2023-01-31T10:33:25.026" v="1632"/>
        <pc:sldMkLst>
          <pc:docMk/>
          <pc:sldMk cId="2441001783" sldId="558"/>
        </pc:sldMkLst>
      </pc:sldChg>
      <pc:sldChg chg="add del">
        <pc:chgData name="Wijst, K. van der (Kaj-Ivar)" userId="4399a1f9-5af9-4131-b1e6-b42295269d91" providerId="ADAL" clId="{608989DE-CD55-427B-9113-8EFDC2BAF0F9}" dt="2023-01-31T10:32:56.331" v="1627" actId="47"/>
        <pc:sldMkLst>
          <pc:docMk/>
          <pc:sldMk cId="585876327" sldId="559"/>
        </pc:sldMkLst>
      </pc:sldChg>
      <pc:sldChg chg="add">
        <pc:chgData name="Wijst, K. van der (Kaj-Ivar)" userId="4399a1f9-5af9-4131-b1e6-b42295269d91" providerId="ADAL" clId="{608989DE-CD55-427B-9113-8EFDC2BAF0F9}" dt="2023-01-31T10:33:40.436" v="1634"/>
        <pc:sldMkLst>
          <pc:docMk/>
          <pc:sldMk cId="788139698" sldId="559"/>
        </pc:sldMkLst>
      </pc:sldChg>
      <pc:sldChg chg="add del">
        <pc:chgData name="Wijst, K. van der (Kaj-Ivar)" userId="4399a1f9-5af9-4131-b1e6-b42295269d91" providerId="ADAL" clId="{608989DE-CD55-427B-9113-8EFDC2BAF0F9}" dt="2023-01-31T10:33:30.416" v="1633" actId="2696"/>
        <pc:sldMkLst>
          <pc:docMk/>
          <pc:sldMk cId="3227172170" sldId="559"/>
        </pc:sldMkLst>
      </pc:sldChg>
      <pc:sldChg chg="delSp new mod">
        <pc:chgData name="Wijst, K. van der (Kaj-Ivar)" userId="4399a1f9-5af9-4131-b1e6-b42295269d91" providerId="ADAL" clId="{608989DE-CD55-427B-9113-8EFDC2BAF0F9}" dt="2023-01-31T15:39:54.470" v="2566" actId="478"/>
        <pc:sldMkLst>
          <pc:docMk/>
          <pc:sldMk cId="3999525885" sldId="560"/>
        </pc:sldMkLst>
        <pc:spChg chg="del">
          <ac:chgData name="Wijst, K. van der (Kaj-Ivar)" userId="4399a1f9-5af9-4131-b1e6-b42295269d91" providerId="ADAL" clId="{608989DE-CD55-427B-9113-8EFDC2BAF0F9}" dt="2023-01-31T15:39:54.470" v="2566" actId="478"/>
          <ac:spMkLst>
            <pc:docMk/>
            <pc:sldMk cId="3999525885" sldId="560"/>
            <ac:spMk id="3" creationId="{7489B225-E7CB-43C0-A27E-A3B6A323F2B4}"/>
          </ac:spMkLst>
        </pc:spChg>
      </pc:sldChg>
      <pc:sldMasterChg chg="delSldLayout">
        <pc:chgData name="Wijst, K. van der (Kaj-Ivar)" userId="4399a1f9-5af9-4131-b1e6-b42295269d91" providerId="ADAL" clId="{608989DE-CD55-427B-9113-8EFDC2BAF0F9}" dt="2023-01-31T14:07:19.377" v="2244" actId="47"/>
        <pc:sldMasterMkLst>
          <pc:docMk/>
          <pc:sldMasterMk cId="2999832065" sldId="2147483704"/>
        </pc:sldMasterMkLst>
        <pc:sldLayoutChg chg="del">
          <pc:chgData name="Wijst, K. van der (Kaj-Ivar)" userId="4399a1f9-5af9-4131-b1e6-b42295269d91" providerId="ADAL" clId="{608989DE-CD55-427B-9113-8EFDC2BAF0F9}" dt="2023-01-31T14:07:19.377" v="2244" actId="47"/>
          <pc:sldLayoutMkLst>
            <pc:docMk/>
            <pc:sldMasterMk cId="2999832065" sldId="2147483704"/>
            <pc:sldLayoutMk cId="171752165" sldId="2147483724"/>
          </pc:sldLayoutMkLst>
        </pc:sldLayoutChg>
      </pc:sldMasterChg>
    </pc:docChg>
  </pc:docChgLst>
  <pc:docChgLst>
    <pc:chgData name="Wijst, K. van der (Kaj-Ivar)" userId="4399a1f9-5af9-4131-b1e6-b42295269d91" providerId="ADAL" clId="{61C16B37-3627-CA4B-ADE1-BBDED45CE5D0}"/>
    <pc:docChg chg="undo custSel addSld delSld modSld">
      <pc:chgData name="Wijst, K. van der (Kaj-Ivar)" userId="4399a1f9-5af9-4131-b1e6-b42295269d91" providerId="ADAL" clId="{61C16B37-3627-CA4B-ADE1-BBDED45CE5D0}" dt="2024-03-08T07:19:09.771" v="2047" actId="113"/>
      <pc:docMkLst>
        <pc:docMk/>
      </pc:docMkLst>
      <pc:sldChg chg="modSp mod">
        <pc:chgData name="Wijst, K. van der (Kaj-Ivar)" userId="4399a1f9-5af9-4131-b1e6-b42295269d91" providerId="ADAL" clId="{61C16B37-3627-CA4B-ADE1-BBDED45CE5D0}" dt="2024-03-07T19:54:59.340" v="770" actId="20577"/>
        <pc:sldMkLst>
          <pc:docMk/>
          <pc:sldMk cId="172863224" sldId="302"/>
        </pc:sldMkLst>
        <pc:spChg chg="mod">
          <ac:chgData name="Wijst, K. van der (Kaj-Ivar)" userId="4399a1f9-5af9-4131-b1e6-b42295269d91" providerId="ADAL" clId="{61C16B37-3627-CA4B-ADE1-BBDED45CE5D0}" dt="2024-03-07T19:54:59.340" v="770" actId="20577"/>
          <ac:spMkLst>
            <pc:docMk/>
            <pc:sldMk cId="172863224" sldId="302"/>
            <ac:spMk id="2" creationId="{77D459DB-CAB4-7B4B-9279-AEAC0FBBC5C2}"/>
          </ac:spMkLst>
        </pc:spChg>
        <pc:spChg chg="mod">
          <ac:chgData name="Wijst, K. van der (Kaj-Ivar)" userId="4399a1f9-5af9-4131-b1e6-b42295269d91" providerId="ADAL" clId="{61C16B37-3627-CA4B-ADE1-BBDED45CE5D0}" dt="2024-03-07T19:54:17.693" v="753" actId="20577"/>
          <ac:spMkLst>
            <pc:docMk/>
            <pc:sldMk cId="172863224" sldId="302"/>
            <ac:spMk id="5" creationId="{A11F35D7-2205-6442-B171-1CFC7E7AF534}"/>
          </ac:spMkLst>
        </pc:spChg>
      </pc:sldChg>
      <pc:sldChg chg="modSp mod">
        <pc:chgData name="Wijst, K. van der (Kaj-Ivar)" userId="4399a1f9-5af9-4131-b1e6-b42295269d91" providerId="ADAL" clId="{61C16B37-3627-CA4B-ADE1-BBDED45CE5D0}" dt="2024-03-07T20:56:40.117" v="1824" actId="20577"/>
        <pc:sldMkLst>
          <pc:docMk/>
          <pc:sldMk cId="1216077731" sldId="322"/>
        </pc:sldMkLst>
        <pc:spChg chg="mod">
          <ac:chgData name="Wijst, K. van der (Kaj-Ivar)" userId="4399a1f9-5af9-4131-b1e6-b42295269d91" providerId="ADAL" clId="{61C16B37-3627-CA4B-ADE1-BBDED45CE5D0}" dt="2024-03-07T20:56:40.117" v="1824" actId="20577"/>
          <ac:spMkLst>
            <pc:docMk/>
            <pc:sldMk cId="1216077731" sldId="322"/>
            <ac:spMk id="2" creationId="{77D459DB-CAB4-7B4B-9279-AEAC0FBBC5C2}"/>
          </ac:spMkLst>
        </pc:spChg>
      </pc:sldChg>
      <pc:sldChg chg="addSp delSp modSp del mod delAnim">
        <pc:chgData name="Wijst, K. van der (Kaj-Ivar)" userId="4399a1f9-5af9-4131-b1e6-b42295269d91" providerId="ADAL" clId="{61C16B37-3627-CA4B-ADE1-BBDED45CE5D0}" dt="2024-03-07T20:50:26.924" v="1722" actId="2696"/>
        <pc:sldMkLst>
          <pc:docMk/>
          <pc:sldMk cId="1400514278" sldId="326"/>
        </pc:sldMkLst>
        <pc:spChg chg="add mod">
          <ac:chgData name="Wijst, K. van der (Kaj-Ivar)" userId="4399a1f9-5af9-4131-b1e6-b42295269d91" providerId="ADAL" clId="{61C16B37-3627-CA4B-ADE1-BBDED45CE5D0}" dt="2024-03-07T19:09:41.165" v="747" actId="20577"/>
          <ac:spMkLst>
            <pc:docMk/>
            <pc:sldMk cId="1400514278" sldId="326"/>
            <ac:spMk id="2" creationId="{6E40357D-B297-376F-9914-CF53377D46DF}"/>
          </ac:spMkLst>
        </pc:spChg>
        <pc:spChg chg="mod">
          <ac:chgData name="Wijst, K. van der (Kaj-Ivar)" userId="4399a1f9-5af9-4131-b1e6-b42295269d91" providerId="ADAL" clId="{61C16B37-3627-CA4B-ADE1-BBDED45CE5D0}" dt="2024-03-07T18:59:51.312" v="9" actId="20577"/>
          <ac:spMkLst>
            <pc:docMk/>
            <pc:sldMk cId="1400514278" sldId="326"/>
            <ac:spMk id="35" creationId="{21E5C7CF-CE37-4B62-934D-D4C23BF53A1C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46" creationId="{3F8E1E47-F20A-498E-AA71-6F9CE50F3EDB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47" creationId="{B18D70F5-F93F-4DC7-B3AF-AC7CC3F227C3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48" creationId="{5BC1AF82-E50C-4875-A1BF-26566270FF77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49" creationId="{A276687B-DB78-42CE-B0AE-F4B0362EC03D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50" creationId="{8A4AC58C-A192-4B83-BCC4-DD0B86464443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51" creationId="{80683AAC-1C4E-4BFB-A315-764AB09C4714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55" creationId="{72CB798C-AB3C-4EC6-BFEF-8BDB12756D89}"/>
          </ac:spMkLst>
        </pc:spChg>
        <pc:spChg chg="del">
          <ac:chgData name="Wijst, K. van der (Kaj-Ivar)" userId="4399a1f9-5af9-4131-b1e6-b42295269d91" providerId="ADAL" clId="{61C16B37-3627-CA4B-ADE1-BBDED45CE5D0}" dt="2024-03-07T18:59:55.626" v="10" actId="478"/>
          <ac:spMkLst>
            <pc:docMk/>
            <pc:sldMk cId="1400514278" sldId="326"/>
            <ac:spMk id="57" creationId="{8CC5C14F-A2DF-4FF3-A8AF-637822C89396}"/>
          </ac:spMkLst>
        </pc:spChg>
        <pc:picChg chg="del">
          <ac:chgData name="Wijst, K. van der (Kaj-Ivar)" userId="4399a1f9-5af9-4131-b1e6-b42295269d91" providerId="ADAL" clId="{61C16B37-3627-CA4B-ADE1-BBDED45CE5D0}" dt="2024-03-07T18:59:55.626" v="10" actId="478"/>
          <ac:picMkLst>
            <pc:docMk/>
            <pc:sldMk cId="1400514278" sldId="326"/>
            <ac:picMk id="52" creationId="{40FBAD19-8209-4B16-B8E7-0523FC5EBF2A}"/>
          </ac:picMkLst>
        </pc:picChg>
        <pc:picChg chg="del">
          <ac:chgData name="Wijst, K. van der (Kaj-Ivar)" userId="4399a1f9-5af9-4131-b1e6-b42295269d91" providerId="ADAL" clId="{61C16B37-3627-CA4B-ADE1-BBDED45CE5D0}" dt="2024-03-07T18:59:55.626" v="10" actId="478"/>
          <ac:picMkLst>
            <pc:docMk/>
            <pc:sldMk cId="1400514278" sldId="326"/>
            <ac:picMk id="53" creationId="{1BD8FCEA-9234-4188-A7E4-3C990EADFE43}"/>
          </ac:picMkLst>
        </pc:picChg>
        <pc:picChg chg="del">
          <ac:chgData name="Wijst, K. van der (Kaj-Ivar)" userId="4399a1f9-5af9-4131-b1e6-b42295269d91" providerId="ADAL" clId="{61C16B37-3627-CA4B-ADE1-BBDED45CE5D0}" dt="2024-03-07T18:59:55.626" v="10" actId="478"/>
          <ac:picMkLst>
            <pc:docMk/>
            <pc:sldMk cId="1400514278" sldId="326"/>
            <ac:picMk id="54" creationId="{FCC67F8C-171E-471E-AB45-83C9560E24AB}"/>
          </ac:picMkLst>
        </pc:picChg>
        <pc:picChg chg="del">
          <ac:chgData name="Wijst, K. van der (Kaj-Ivar)" userId="4399a1f9-5af9-4131-b1e6-b42295269d91" providerId="ADAL" clId="{61C16B37-3627-CA4B-ADE1-BBDED45CE5D0}" dt="2024-03-07T18:59:55.626" v="10" actId="478"/>
          <ac:picMkLst>
            <pc:docMk/>
            <pc:sldMk cId="1400514278" sldId="326"/>
            <ac:picMk id="56" creationId="{086355A7-4103-4B56-99B0-6B40E0DE2775}"/>
          </ac:picMkLst>
        </pc:picChg>
        <pc:cxnChg chg="del mod">
          <ac:chgData name="Wijst, K. van der (Kaj-Ivar)" userId="4399a1f9-5af9-4131-b1e6-b42295269d91" providerId="ADAL" clId="{61C16B37-3627-CA4B-ADE1-BBDED45CE5D0}" dt="2024-03-07T18:59:55.626" v="10" actId="478"/>
          <ac:cxnSpMkLst>
            <pc:docMk/>
            <pc:sldMk cId="1400514278" sldId="326"/>
            <ac:cxnSpMk id="58" creationId="{ACAA790E-CD53-40B0-B9CD-C4870A1413D6}"/>
          </ac:cxnSpMkLst>
        </pc:cxnChg>
        <pc:cxnChg chg="del mod">
          <ac:chgData name="Wijst, K. van der (Kaj-Ivar)" userId="4399a1f9-5af9-4131-b1e6-b42295269d91" providerId="ADAL" clId="{61C16B37-3627-CA4B-ADE1-BBDED45CE5D0}" dt="2024-03-07T18:59:55.626" v="10" actId="478"/>
          <ac:cxnSpMkLst>
            <pc:docMk/>
            <pc:sldMk cId="1400514278" sldId="326"/>
            <ac:cxnSpMk id="59" creationId="{7C88482D-CC71-4EC5-9E34-ADE5E48DADF7}"/>
          </ac:cxnSpMkLst>
        </pc:cxnChg>
        <pc:cxnChg chg="del mod">
          <ac:chgData name="Wijst, K. van der (Kaj-Ivar)" userId="4399a1f9-5af9-4131-b1e6-b42295269d91" providerId="ADAL" clId="{61C16B37-3627-CA4B-ADE1-BBDED45CE5D0}" dt="2024-03-07T18:59:55.626" v="10" actId="478"/>
          <ac:cxnSpMkLst>
            <pc:docMk/>
            <pc:sldMk cId="1400514278" sldId="326"/>
            <ac:cxnSpMk id="60" creationId="{6D3ED6B8-FA89-44A3-B3D5-97A43B36CE24}"/>
          </ac:cxnSpMkLst>
        </pc:cxnChg>
        <pc:cxnChg chg="del mod">
          <ac:chgData name="Wijst, K. van der (Kaj-Ivar)" userId="4399a1f9-5af9-4131-b1e6-b42295269d91" providerId="ADAL" clId="{61C16B37-3627-CA4B-ADE1-BBDED45CE5D0}" dt="2024-03-07T18:59:55.626" v="10" actId="478"/>
          <ac:cxnSpMkLst>
            <pc:docMk/>
            <pc:sldMk cId="1400514278" sldId="326"/>
            <ac:cxnSpMk id="61" creationId="{7D463BB3-FF8C-4010-BF12-120E31CDFDDC}"/>
          </ac:cxnSpMkLst>
        </pc:cxnChg>
        <pc:cxnChg chg="del mod">
          <ac:chgData name="Wijst, K. van der (Kaj-Ivar)" userId="4399a1f9-5af9-4131-b1e6-b42295269d91" providerId="ADAL" clId="{61C16B37-3627-CA4B-ADE1-BBDED45CE5D0}" dt="2024-03-07T18:59:55.626" v="10" actId="478"/>
          <ac:cxnSpMkLst>
            <pc:docMk/>
            <pc:sldMk cId="1400514278" sldId="326"/>
            <ac:cxnSpMk id="62" creationId="{E7CCD05C-75C3-471D-9F3E-F78E3BD95CAC}"/>
          </ac:cxnSpMkLst>
        </pc:cxnChg>
      </pc:sldChg>
      <pc:sldChg chg="addSp delSp modSp mod modAnim">
        <pc:chgData name="Wijst, K. van der (Kaj-Ivar)" userId="4399a1f9-5af9-4131-b1e6-b42295269d91" providerId="ADAL" clId="{61C16B37-3627-CA4B-ADE1-BBDED45CE5D0}" dt="2024-03-08T07:15:40.428" v="1959" actId="1035"/>
        <pc:sldMkLst>
          <pc:docMk/>
          <pc:sldMk cId="51832275" sldId="327"/>
        </pc:sldMkLst>
        <pc:spChg chg="add mod">
          <ac:chgData name="Wijst, K. van der (Kaj-Ivar)" userId="4399a1f9-5af9-4131-b1e6-b42295269d91" providerId="ADAL" clId="{61C16B37-3627-CA4B-ADE1-BBDED45CE5D0}" dt="2024-03-08T07:15:40.428" v="1959" actId="1035"/>
          <ac:spMkLst>
            <pc:docMk/>
            <pc:sldMk cId="51832275" sldId="327"/>
            <ac:spMk id="5" creationId="{C6326624-B8C0-2AB0-15C6-3D42CBCC99E2}"/>
          </ac:spMkLst>
        </pc:spChg>
        <pc:spChg chg="add del mod">
          <ac:chgData name="Wijst, K. van der (Kaj-Ivar)" userId="4399a1f9-5af9-4131-b1e6-b42295269d91" providerId="ADAL" clId="{61C16B37-3627-CA4B-ADE1-BBDED45CE5D0}" dt="2024-03-08T04:59:13.727" v="1868" actId="478"/>
          <ac:spMkLst>
            <pc:docMk/>
            <pc:sldMk cId="51832275" sldId="327"/>
            <ac:spMk id="10" creationId="{EC0B8B2C-A6DA-4DD7-1599-1AA63274DE0F}"/>
          </ac:spMkLst>
        </pc:spChg>
        <pc:spChg chg="mod">
          <ac:chgData name="Wijst, K. van der (Kaj-Ivar)" userId="4399a1f9-5af9-4131-b1e6-b42295269d91" providerId="ADAL" clId="{61C16B37-3627-CA4B-ADE1-BBDED45CE5D0}" dt="2024-03-07T19:56:46.597" v="796" actId="20577"/>
          <ac:spMkLst>
            <pc:docMk/>
            <pc:sldMk cId="51832275" sldId="327"/>
            <ac:spMk id="27" creationId="{64639148-C126-49CE-89A0-8BF91D23F6FD}"/>
          </ac:spMkLst>
        </pc:spChg>
        <pc:spChg chg="del">
          <ac:chgData name="Wijst, K. van der (Kaj-Ivar)" userId="4399a1f9-5af9-4131-b1e6-b42295269d91" providerId="ADAL" clId="{61C16B37-3627-CA4B-ADE1-BBDED45CE5D0}" dt="2024-03-07T19:56:58.092" v="817" actId="478"/>
          <ac:spMkLst>
            <pc:docMk/>
            <pc:sldMk cId="51832275" sldId="327"/>
            <ac:spMk id="28" creationId="{9A61A5DA-8EEF-42B4-B712-1162F648E821}"/>
          </ac:spMkLst>
        </pc:spChg>
        <pc:spChg chg="mod">
          <ac:chgData name="Wijst, K. van der (Kaj-Ivar)" userId="4399a1f9-5af9-4131-b1e6-b42295269d91" providerId="ADAL" clId="{61C16B37-3627-CA4B-ADE1-BBDED45CE5D0}" dt="2024-03-07T19:56:55.037" v="816" actId="1037"/>
          <ac:spMkLst>
            <pc:docMk/>
            <pc:sldMk cId="51832275" sldId="327"/>
            <ac:spMk id="50" creationId="{8A4AC58C-A192-4B83-BCC4-DD0B86464443}"/>
          </ac:spMkLst>
        </pc:spChg>
        <pc:grpChg chg="del">
          <ac:chgData name="Wijst, K. van der (Kaj-Ivar)" userId="4399a1f9-5af9-4131-b1e6-b42295269d91" providerId="ADAL" clId="{61C16B37-3627-CA4B-ADE1-BBDED45CE5D0}" dt="2024-03-07T19:56:58.092" v="817" actId="478"/>
          <ac:grpSpMkLst>
            <pc:docMk/>
            <pc:sldMk cId="51832275" sldId="327"/>
            <ac:grpSpMk id="4" creationId="{AA534238-B49B-6212-EE55-BD2DFA9E2A31}"/>
          </ac:grpSpMkLst>
        </pc:grpChg>
        <pc:picChg chg="add mod modCrop">
          <ac:chgData name="Wijst, K. van der (Kaj-Ivar)" userId="4399a1f9-5af9-4131-b1e6-b42295269d91" providerId="ADAL" clId="{61C16B37-3627-CA4B-ADE1-BBDED45CE5D0}" dt="2024-03-08T07:15:40.428" v="1959" actId="1035"/>
          <ac:picMkLst>
            <pc:docMk/>
            <pc:sldMk cId="51832275" sldId="327"/>
            <ac:picMk id="2" creationId="{589F10A6-08C8-4733-219E-E5E937CE9593}"/>
          </ac:picMkLst>
        </pc:picChg>
        <pc:picChg chg="add del">
          <ac:chgData name="Wijst, K. van der (Kaj-Ivar)" userId="4399a1f9-5af9-4131-b1e6-b42295269d91" providerId="ADAL" clId="{61C16B37-3627-CA4B-ADE1-BBDED45CE5D0}" dt="2024-03-07T20:02:40.043" v="952" actId="478"/>
          <ac:picMkLst>
            <pc:docMk/>
            <pc:sldMk cId="51832275" sldId="327"/>
            <ac:picMk id="7" creationId="{0F2A8574-A370-D41F-33A9-35C4819EB1D3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29" creationId="{EACB4F51-4E3B-42AB-A878-96A9590988E0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0" creationId="{A3973B6F-6BFB-4720-ACC4-70B26362C11A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1" creationId="{8E107361-46F4-4264-9579-8899D86F03B1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2" creationId="{5EE3F29C-22A6-4EDE-8EED-E466BCEBED29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3" creationId="{6406386C-DBD9-461E-AF26-AC7106263EC6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4" creationId="{7BCCB102-63CD-4BC3-A37D-1812DBCC1860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8" creationId="{BCEBC0DE-946A-4C4C-A062-8907BDAA4308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39" creationId="{15267E6C-5450-4FAD-A25C-C57A58D37F38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40" creationId="{93EA71B9-30BD-44CB-A56C-8CC8A852E8C7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41" creationId="{58CC91C7-E4B7-4487-828A-1EA87BD77733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42" creationId="{298AF1FC-1D1A-4F2D-A240-0644F17C3F62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43" creationId="{8040860E-E45C-40A7-BC92-2FF67B2D665E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44" creationId="{2089D2CA-E27B-472C-83B6-B1DF9FD76817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45" creationId="{6DAECB37-7FF4-4CAC-945A-6F2049127962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63" creationId="{4F614972-0AEB-4C5C-90DA-5F9BE6D9DECF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64" creationId="{B9E855C8-1B31-491A-BB50-4815DBFCBAE2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66" creationId="{9AED2AC9-49FF-4004-B908-C0EA97572E5F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67" creationId="{5078D3D7-A99B-41FA-B684-68EBEAC846A3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68" creationId="{E6E0C013-FCBA-4445-BCBC-A0E50B959F10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69" creationId="{E57DE09C-0185-431C-88CD-347DE050762E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0" creationId="{37B8EE73-A4D6-40C9-AA11-D9342FD333E4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1" creationId="{CC56B393-BDA1-45AA-B07B-6F99932D5FA8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2" creationId="{E30FF9DF-DA64-4881-A083-86B753EA6A62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3" creationId="{CB3C857D-33A0-4D82-B33F-150253106BD1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4" creationId="{58A39DC2-3461-494F-8D5B-7F7025BA4942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5" creationId="{13F4C433-F573-4F63-A47F-1AB2823E4D67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6" creationId="{E01C2659-2A24-4872-8287-87E98F7362EB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7" creationId="{DC78AEE4-B302-4B47-90C9-9845792DA5EA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8" creationId="{CD723C21-69A0-43B3-ACC2-EBA729DF6723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79" creationId="{482410F5-D732-4D1A-A584-F2270932D1BF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80" creationId="{62D505A3-EC2A-40FE-98C5-2571154249A8}"/>
          </ac:picMkLst>
        </pc:picChg>
        <pc:picChg chg="del">
          <ac:chgData name="Wijst, K. van der (Kaj-Ivar)" userId="4399a1f9-5af9-4131-b1e6-b42295269d91" providerId="ADAL" clId="{61C16B37-3627-CA4B-ADE1-BBDED45CE5D0}" dt="2024-03-07T19:56:58.092" v="817" actId="478"/>
          <ac:picMkLst>
            <pc:docMk/>
            <pc:sldMk cId="51832275" sldId="327"/>
            <ac:picMk id="81" creationId="{3F20997F-AECD-4C55-A089-566757F847B2}"/>
          </ac:picMkLst>
        </pc:picChg>
        <pc:cxnChg chg="add mod">
          <ac:chgData name="Wijst, K. van der (Kaj-Ivar)" userId="4399a1f9-5af9-4131-b1e6-b42295269d91" providerId="ADAL" clId="{61C16B37-3627-CA4B-ADE1-BBDED45CE5D0}" dt="2024-03-08T07:15:40.428" v="1959" actId="1035"/>
          <ac:cxnSpMkLst>
            <pc:docMk/>
            <pc:sldMk cId="51832275" sldId="327"/>
            <ac:cxnSpMk id="9" creationId="{8F218546-8214-5210-0B4F-F56B9BF75BF2}"/>
          </ac:cxnSpMkLst>
        </pc:cxnChg>
        <pc:cxnChg chg="add mod">
          <ac:chgData name="Wijst, K. van der (Kaj-Ivar)" userId="4399a1f9-5af9-4131-b1e6-b42295269d91" providerId="ADAL" clId="{61C16B37-3627-CA4B-ADE1-BBDED45CE5D0}" dt="2024-03-08T07:15:40.428" v="1959" actId="1035"/>
          <ac:cxnSpMkLst>
            <pc:docMk/>
            <pc:sldMk cId="51832275" sldId="327"/>
            <ac:cxnSpMk id="12" creationId="{F71A1392-4A47-7308-6E96-B846C065504A}"/>
          </ac:cxnSpMkLst>
        </pc:cxnChg>
        <pc:cxnChg chg="add mod">
          <ac:chgData name="Wijst, K. van der (Kaj-Ivar)" userId="4399a1f9-5af9-4131-b1e6-b42295269d91" providerId="ADAL" clId="{61C16B37-3627-CA4B-ADE1-BBDED45CE5D0}" dt="2024-03-08T07:15:40.428" v="1959" actId="1035"/>
          <ac:cxnSpMkLst>
            <pc:docMk/>
            <pc:sldMk cId="51832275" sldId="327"/>
            <ac:cxnSpMk id="13" creationId="{743A8597-9067-7775-0DCE-73AAB8D862AF}"/>
          </ac:cxnSpMkLst>
        </pc:cxnChg>
      </pc:sldChg>
      <pc:sldChg chg="modNotesTx">
        <pc:chgData name="Wijst, K. van der (Kaj-Ivar)" userId="4399a1f9-5af9-4131-b1e6-b42295269d91" providerId="ADAL" clId="{61C16B37-3627-CA4B-ADE1-BBDED45CE5D0}" dt="2024-03-08T07:16:50.810" v="2040" actId="20577"/>
        <pc:sldMkLst>
          <pc:docMk/>
          <pc:sldMk cId="2356428639" sldId="331"/>
        </pc:sldMkLst>
      </pc:sldChg>
      <pc:sldChg chg="del">
        <pc:chgData name="Wijst, K. van der (Kaj-Ivar)" userId="4399a1f9-5af9-4131-b1e6-b42295269d91" providerId="ADAL" clId="{61C16B37-3627-CA4B-ADE1-BBDED45CE5D0}" dt="2024-03-07T20:50:23.598" v="1715" actId="2696"/>
        <pc:sldMkLst>
          <pc:docMk/>
          <pc:sldMk cId="360487123" sldId="359"/>
        </pc:sldMkLst>
      </pc:sldChg>
      <pc:sldChg chg="del">
        <pc:chgData name="Wijst, K. van der (Kaj-Ivar)" userId="4399a1f9-5af9-4131-b1e6-b42295269d91" providerId="ADAL" clId="{61C16B37-3627-CA4B-ADE1-BBDED45CE5D0}" dt="2024-03-07T18:59:40.845" v="0" actId="2696"/>
        <pc:sldMkLst>
          <pc:docMk/>
          <pc:sldMk cId="828797397" sldId="361"/>
        </pc:sldMkLst>
      </pc:sldChg>
      <pc:sldChg chg="del">
        <pc:chgData name="Wijst, K. van der (Kaj-Ivar)" userId="4399a1f9-5af9-4131-b1e6-b42295269d91" providerId="ADAL" clId="{61C16B37-3627-CA4B-ADE1-BBDED45CE5D0}" dt="2024-03-07T20:50:11.682" v="1701" actId="2696"/>
        <pc:sldMkLst>
          <pc:docMk/>
          <pc:sldMk cId="1988478748" sldId="367"/>
        </pc:sldMkLst>
      </pc:sldChg>
      <pc:sldChg chg="del">
        <pc:chgData name="Wijst, K. van der (Kaj-Ivar)" userId="4399a1f9-5af9-4131-b1e6-b42295269d91" providerId="ADAL" clId="{61C16B37-3627-CA4B-ADE1-BBDED45CE5D0}" dt="2024-03-07T20:50:11.690" v="1706" actId="2696"/>
        <pc:sldMkLst>
          <pc:docMk/>
          <pc:sldMk cId="2523336410" sldId="528"/>
        </pc:sldMkLst>
      </pc:sldChg>
      <pc:sldChg chg="del">
        <pc:chgData name="Wijst, K. van der (Kaj-Ivar)" userId="4399a1f9-5af9-4131-b1e6-b42295269d91" providerId="ADAL" clId="{61C16B37-3627-CA4B-ADE1-BBDED45CE5D0}" dt="2024-03-07T20:50:11.698" v="1710" actId="2696"/>
        <pc:sldMkLst>
          <pc:docMk/>
          <pc:sldMk cId="1727553675" sldId="529"/>
        </pc:sldMkLst>
      </pc:sldChg>
      <pc:sldChg chg="del">
        <pc:chgData name="Wijst, K. van der (Kaj-Ivar)" userId="4399a1f9-5af9-4131-b1e6-b42295269d91" providerId="ADAL" clId="{61C16B37-3627-CA4B-ADE1-BBDED45CE5D0}" dt="2024-03-07T20:50:11.688" v="1703" actId="2696"/>
        <pc:sldMkLst>
          <pc:docMk/>
          <pc:sldMk cId="4273470486" sldId="530"/>
        </pc:sldMkLst>
      </pc:sldChg>
      <pc:sldChg chg="del">
        <pc:chgData name="Wijst, K. van der (Kaj-Ivar)" userId="4399a1f9-5af9-4131-b1e6-b42295269d91" providerId="ADAL" clId="{61C16B37-3627-CA4B-ADE1-BBDED45CE5D0}" dt="2024-03-07T20:50:11.690" v="1705" actId="2696"/>
        <pc:sldMkLst>
          <pc:docMk/>
          <pc:sldMk cId="1098178706" sldId="531"/>
        </pc:sldMkLst>
      </pc:sldChg>
      <pc:sldChg chg="del">
        <pc:chgData name="Wijst, K. van der (Kaj-Ivar)" userId="4399a1f9-5af9-4131-b1e6-b42295269d91" providerId="ADAL" clId="{61C16B37-3627-CA4B-ADE1-BBDED45CE5D0}" dt="2024-03-07T20:50:11.689" v="1704" actId="2696"/>
        <pc:sldMkLst>
          <pc:docMk/>
          <pc:sldMk cId="429441029" sldId="532"/>
        </pc:sldMkLst>
      </pc:sldChg>
      <pc:sldChg chg="del">
        <pc:chgData name="Wijst, K. van der (Kaj-Ivar)" userId="4399a1f9-5af9-4131-b1e6-b42295269d91" providerId="ADAL" clId="{61C16B37-3627-CA4B-ADE1-BBDED45CE5D0}" dt="2024-03-07T20:50:11.699" v="1711" actId="2696"/>
        <pc:sldMkLst>
          <pc:docMk/>
          <pc:sldMk cId="2039994532" sldId="533"/>
        </pc:sldMkLst>
      </pc:sldChg>
      <pc:sldChg chg="del">
        <pc:chgData name="Wijst, K. van der (Kaj-Ivar)" userId="4399a1f9-5af9-4131-b1e6-b42295269d91" providerId="ADAL" clId="{61C16B37-3627-CA4B-ADE1-BBDED45CE5D0}" dt="2024-03-07T20:50:11.693" v="1709" actId="2696"/>
        <pc:sldMkLst>
          <pc:docMk/>
          <pc:sldMk cId="2856283201" sldId="534"/>
        </pc:sldMkLst>
      </pc:sldChg>
      <pc:sldChg chg="del">
        <pc:chgData name="Wijst, K. van der (Kaj-Ivar)" userId="4399a1f9-5af9-4131-b1e6-b42295269d91" providerId="ADAL" clId="{61C16B37-3627-CA4B-ADE1-BBDED45CE5D0}" dt="2024-03-07T20:50:11.719" v="1712" actId="2696"/>
        <pc:sldMkLst>
          <pc:docMk/>
          <pc:sldMk cId="3999525885" sldId="560"/>
        </pc:sldMkLst>
      </pc:sldChg>
      <pc:sldChg chg="del">
        <pc:chgData name="Wijst, K. van der (Kaj-Ivar)" userId="4399a1f9-5af9-4131-b1e6-b42295269d91" providerId="ADAL" clId="{61C16B37-3627-CA4B-ADE1-BBDED45CE5D0}" dt="2024-03-07T20:50:23.671" v="1716" actId="2696"/>
        <pc:sldMkLst>
          <pc:docMk/>
          <pc:sldMk cId="3107997211" sldId="561"/>
        </pc:sldMkLst>
      </pc:sldChg>
      <pc:sldChg chg="delSp modSp mod delAnim modNotesTx">
        <pc:chgData name="Wijst, K. van der (Kaj-Ivar)" userId="4399a1f9-5af9-4131-b1e6-b42295269d91" providerId="ADAL" clId="{61C16B37-3627-CA4B-ADE1-BBDED45CE5D0}" dt="2024-03-08T07:16:39.800" v="1990" actId="20577"/>
        <pc:sldMkLst>
          <pc:docMk/>
          <pc:sldMk cId="2710270840" sldId="562"/>
        </pc:sldMkLst>
        <pc:spChg chg="del">
          <ac:chgData name="Wijst, K. van der (Kaj-Ivar)" userId="4399a1f9-5af9-4131-b1e6-b42295269d91" providerId="ADAL" clId="{61C16B37-3627-CA4B-ADE1-BBDED45CE5D0}" dt="2024-03-07T20:49:46.622" v="1700" actId="478"/>
          <ac:spMkLst>
            <pc:docMk/>
            <pc:sldMk cId="2710270840" sldId="562"/>
            <ac:spMk id="58" creationId="{EAA97859-DE67-4052-9F3E-99F335DFEA64}"/>
          </ac:spMkLst>
        </pc:spChg>
        <pc:spChg chg="del">
          <ac:chgData name="Wijst, K. van der (Kaj-Ivar)" userId="4399a1f9-5af9-4131-b1e6-b42295269d91" providerId="ADAL" clId="{61C16B37-3627-CA4B-ADE1-BBDED45CE5D0}" dt="2024-03-07T20:49:31.004" v="1698" actId="478"/>
          <ac:spMkLst>
            <pc:docMk/>
            <pc:sldMk cId="2710270840" sldId="562"/>
            <ac:spMk id="86" creationId="{C72B7B45-CC7E-433F-BE76-E8020DCDEA1A}"/>
          </ac:spMkLst>
        </pc:spChg>
        <pc:cxnChg chg="del">
          <ac:chgData name="Wijst, K. van der (Kaj-Ivar)" userId="4399a1f9-5af9-4131-b1e6-b42295269d91" providerId="ADAL" clId="{61C16B37-3627-CA4B-ADE1-BBDED45CE5D0}" dt="2024-03-07T20:49:46.622" v="1700" actId="478"/>
          <ac:cxnSpMkLst>
            <pc:docMk/>
            <pc:sldMk cId="2710270840" sldId="562"/>
            <ac:cxnSpMk id="67" creationId="{23AAAF17-BEC3-4384-B427-16B289BC499E}"/>
          </ac:cxnSpMkLst>
        </pc:cxnChg>
        <pc:cxnChg chg="del mod">
          <ac:chgData name="Wijst, K. van der (Kaj-Ivar)" userId="4399a1f9-5af9-4131-b1e6-b42295269d91" providerId="ADAL" clId="{61C16B37-3627-CA4B-ADE1-BBDED45CE5D0}" dt="2024-03-07T20:49:32.564" v="1699" actId="478"/>
          <ac:cxnSpMkLst>
            <pc:docMk/>
            <pc:sldMk cId="2710270840" sldId="562"/>
            <ac:cxnSpMk id="87" creationId="{4748EEE4-5AF3-40FE-B150-135C180EFDA4}"/>
          </ac:cxnSpMkLst>
        </pc:cxnChg>
      </pc:sldChg>
      <pc:sldChg chg="del">
        <pc:chgData name="Wijst, K. van der (Kaj-Ivar)" userId="4399a1f9-5af9-4131-b1e6-b42295269d91" providerId="ADAL" clId="{61C16B37-3627-CA4B-ADE1-BBDED45CE5D0}" dt="2024-03-08T05:07:50.244" v="1945" actId="2696"/>
        <pc:sldMkLst>
          <pc:docMk/>
          <pc:sldMk cId="3061126209" sldId="563"/>
        </pc:sldMkLst>
      </pc:sldChg>
      <pc:sldChg chg="modNotesTx">
        <pc:chgData name="Wijst, K. van der (Kaj-Ivar)" userId="4399a1f9-5af9-4131-b1e6-b42295269d91" providerId="ADAL" clId="{61C16B37-3627-CA4B-ADE1-BBDED45CE5D0}" dt="2024-03-08T07:18:04.591" v="2043" actId="20577"/>
        <pc:sldMkLst>
          <pc:docMk/>
          <pc:sldMk cId="3220103280" sldId="564"/>
        </pc:sldMkLst>
      </pc:sldChg>
      <pc:sldChg chg="del">
        <pc:chgData name="Wijst, K. van der (Kaj-Ivar)" userId="4399a1f9-5af9-4131-b1e6-b42295269d91" providerId="ADAL" clId="{61C16B37-3627-CA4B-ADE1-BBDED45CE5D0}" dt="2024-03-07T20:50:23.681" v="1720" actId="2696"/>
        <pc:sldMkLst>
          <pc:docMk/>
          <pc:sldMk cId="61980665" sldId="565"/>
        </pc:sldMkLst>
      </pc:sldChg>
      <pc:sldChg chg="del">
        <pc:chgData name="Wijst, K. van der (Kaj-Ivar)" userId="4399a1f9-5af9-4131-b1e6-b42295269d91" providerId="ADAL" clId="{61C16B37-3627-CA4B-ADE1-BBDED45CE5D0}" dt="2024-03-07T20:50:23.680" v="1719" actId="2696"/>
        <pc:sldMkLst>
          <pc:docMk/>
          <pc:sldMk cId="2970267017" sldId="566"/>
        </pc:sldMkLst>
      </pc:sldChg>
      <pc:sldChg chg="del">
        <pc:chgData name="Wijst, K. van der (Kaj-Ivar)" userId="4399a1f9-5af9-4131-b1e6-b42295269d91" providerId="ADAL" clId="{61C16B37-3627-CA4B-ADE1-BBDED45CE5D0}" dt="2024-03-07T20:50:23.682" v="1721" actId="2696"/>
        <pc:sldMkLst>
          <pc:docMk/>
          <pc:sldMk cId="1161146080" sldId="567"/>
        </pc:sldMkLst>
      </pc:sldChg>
      <pc:sldChg chg="del">
        <pc:chgData name="Wijst, K. van der (Kaj-Ivar)" userId="4399a1f9-5af9-4131-b1e6-b42295269d91" providerId="ADAL" clId="{61C16B37-3627-CA4B-ADE1-BBDED45CE5D0}" dt="2024-03-07T20:50:23.675" v="1717" actId="2696"/>
        <pc:sldMkLst>
          <pc:docMk/>
          <pc:sldMk cId="3837170433" sldId="568"/>
        </pc:sldMkLst>
      </pc:sldChg>
      <pc:sldChg chg="del">
        <pc:chgData name="Wijst, K. van der (Kaj-Ivar)" userId="4399a1f9-5af9-4131-b1e6-b42295269d91" providerId="ADAL" clId="{61C16B37-3627-CA4B-ADE1-BBDED45CE5D0}" dt="2024-03-07T20:50:23.679" v="1718" actId="2696"/>
        <pc:sldMkLst>
          <pc:docMk/>
          <pc:sldMk cId="4155156322" sldId="569"/>
        </pc:sldMkLst>
      </pc:sldChg>
      <pc:sldChg chg="del">
        <pc:chgData name="Wijst, K. van der (Kaj-Ivar)" userId="4399a1f9-5af9-4131-b1e6-b42295269d91" providerId="ADAL" clId="{61C16B37-3627-CA4B-ADE1-BBDED45CE5D0}" dt="2024-03-07T20:50:23.595" v="1714" actId="2696"/>
        <pc:sldMkLst>
          <pc:docMk/>
          <pc:sldMk cId="4218380526" sldId="570"/>
        </pc:sldMkLst>
      </pc:sldChg>
      <pc:sldChg chg="del">
        <pc:chgData name="Wijst, K. van der (Kaj-Ivar)" userId="4399a1f9-5af9-4131-b1e6-b42295269d91" providerId="ADAL" clId="{61C16B37-3627-CA4B-ADE1-BBDED45CE5D0}" dt="2024-03-07T20:50:23.581" v="1713" actId="2696"/>
        <pc:sldMkLst>
          <pc:docMk/>
          <pc:sldMk cId="438514772" sldId="571"/>
        </pc:sldMkLst>
      </pc:sldChg>
      <pc:sldChg chg="del">
        <pc:chgData name="Wijst, K. van der (Kaj-Ivar)" userId="4399a1f9-5af9-4131-b1e6-b42295269d91" providerId="ADAL" clId="{61C16B37-3627-CA4B-ADE1-BBDED45CE5D0}" dt="2024-03-07T20:50:11.688" v="1702" actId="2696"/>
        <pc:sldMkLst>
          <pc:docMk/>
          <pc:sldMk cId="2713493512" sldId="572"/>
        </pc:sldMkLst>
      </pc:sldChg>
      <pc:sldChg chg="del">
        <pc:chgData name="Wijst, K. van der (Kaj-Ivar)" userId="4399a1f9-5af9-4131-b1e6-b42295269d91" providerId="ADAL" clId="{61C16B37-3627-CA4B-ADE1-BBDED45CE5D0}" dt="2024-03-07T20:50:11.691" v="1708" actId="2696"/>
        <pc:sldMkLst>
          <pc:docMk/>
          <pc:sldMk cId="2217592654" sldId="573"/>
        </pc:sldMkLst>
      </pc:sldChg>
      <pc:sldChg chg="del">
        <pc:chgData name="Wijst, K. van der (Kaj-Ivar)" userId="4399a1f9-5af9-4131-b1e6-b42295269d91" providerId="ADAL" clId="{61C16B37-3627-CA4B-ADE1-BBDED45CE5D0}" dt="2024-03-07T20:50:11.691" v="1707" actId="2696"/>
        <pc:sldMkLst>
          <pc:docMk/>
          <pc:sldMk cId="2407969051" sldId="574"/>
        </pc:sldMkLst>
      </pc:sldChg>
      <pc:sldChg chg="add modTransition modNotesTx">
        <pc:chgData name="Wijst, K. van der (Kaj-Ivar)" userId="4399a1f9-5af9-4131-b1e6-b42295269d91" providerId="ADAL" clId="{61C16B37-3627-CA4B-ADE1-BBDED45CE5D0}" dt="2024-03-08T07:18:17.497" v="2044" actId="20577"/>
        <pc:sldMkLst>
          <pc:docMk/>
          <pc:sldMk cId="1903434802" sldId="575"/>
        </pc:sldMkLst>
      </pc:sldChg>
      <pc:sldChg chg="add">
        <pc:chgData name="Wijst, K. van der (Kaj-Ivar)" userId="4399a1f9-5af9-4131-b1e6-b42295269d91" providerId="ADAL" clId="{61C16B37-3627-CA4B-ADE1-BBDED45CE5D0}" dt="2024-03-07T19:56:31.882" v="771"/>
        <pc:sldMkLst>
          <pc:docMk/>
          <pc:sldMk cId="468677004" sldId="576"/>
        </pc:sldMkLst>
      </pc:sldChg>
      <pc:sldChg chg="add modNotesTx">
        <pc:chgData name="Wijst, K. van der (Kaj-Ivar)" userId="4399a1f9-5af9-4131-b1e6-b42295269d91" providerId="ADAL" clId="{61C16B37-3627-CA4B-ADE1-BBDED45CE5D0}" dt="2024-03-08T07:18:00.505" v="2042" actId="20577"/>
        <pc:sldMkLst>
          <pc:docMk/>
          <pc:sldMk cId="1242567142" sldId="577"/>
        </pc:sldMkLst>
      </pc:sldChg>
      <pc:sldChg chg="addSp delSp modSp add mod">
        <pc:chgData name="Wijst, K. van der (Kaj-Ivar)" userId="4399a1f9-5af9-4131-b1e6-b42295269d91" providerId="ADAL" clId="{61C16B37-3627-CA4B-ADE1-BBDED45CE5D0}" dt="2024-03-07T20:14:46.724" v="1363" actId="1076"/>
        <pc:sldMkLst>
          <pc:docMk/>
          <pc:sldMk cId="1396513056" sldId="578"/>
        </pc:sldMkLst>
        <pc:spChg chg="add del mod">
          <ac:chgData name="Wijst, K. van der (Kaj-Ivar)" userId="4399a1f9-5af9-4131-b1e6-b42295269d91" providerId="ADAL" clId="{61C16B37-3627-CA4B-ADE1-BBDED45CE5D0}" dt="2024-03-07T20:05:04.083" v="977"/>
          <ac:spMkLst>
            <pc:docMk/>
            <pc:sldMk cId="1396513056" sldId="578"/>
            <ac:spMk id="2" creationId="{796745BD-DFA5-C105-7937-8376D8D9E7D4}"/>
          </ac:spMkLst>
        </pc:spChg>
        <pc:spChg chg="add mod">
          <ac:chgData name="Wijst, K. van der (Kaj-Ivar)" userId="4399a1f9-5af9-4131-b1e6-b42295269d91" providerId="ADAL" clId="{61C16B37-3627-CA4B-ADE1-BBDED45CE5D0}" dt="2024-03-07T20:14:46.724" v="1363" actId="1076"/>
          <ac:spMkLst>
            <pc:docMk/>
            <pc:sldMk cId="1396513056" sldId="578"/>
            <ac:spMk id="5" creationId="{7D0B3A54-8FD3-41C1-2FB9-98BD5CB2B26C}"/>
          </ac:spMkLst>
        </pc:spChg>
        <pc:spChg chg="add mod">
          <ac:chgData name="Wijst, K. van der (Kaj-Ivar)" userId="4399a1f9-5af9-4131-b1e6-b42295269d91" providerId="ADAL" clId="{61C16B37-3627-CA4B-ADE1-BBDED45CE5D0}" dt="2024-03-07T20:14:46.724" v="1363" actId="1076"/>
          <ac:spMkLst>
            <pc:docMk/>
            <pc:sldMk cId="1396513056" sldId="578"/>
            <ac:spMk id="7" creationId="{C940CAF2-9369-89F6-A7D8-3081DFEFBCCA}"/>
          </ac:spMkLst>
        </pc:spChg>
        <pc:spChg chg="add mod">
          <ac:chgData name="Wijst, K. van der (Kaj-Ivar)" userId="4399a1f9-5af9-4131-b1e6-b42295269d91" providerId="ADAL" clId="{61C16B37-3627-CA4B-ADE1-BBDED45CE5D0}" dt="2024-03-07T20:14:46.724" v="1363" actId="1076"/>
          <ac:spMkLst>
            <pc:docMk/>
            <pc:sldMk cId="1396513056" sldId="578"/>
            <ac:spMk id="8" creationId="{8730BD61-C5EF-BDEF-6BF2-553B90CCBA74}"/>
          </ac:spMkLst>
        </pc:spChg>
        <pc:spChg chg="mod">
          <ac:chgData name="Wijst, K. van der (Kaj-Ivar)" userId="4399a1f9-5af9-4131-b1e6-b42295269d91" providerId="ADAL" clId="{61C16B37-3627-CA4B-ADE1-BBDED45CE5D0}" dt="2024-03-07T20:04:11.457" v="961" actId="1076"/>
          <ac:spMkLst>
            <pc:docMk/>
            <pc:sldMk cId="1396513056" sldId="578"/>
            <ac:spMk id="85" creationId="{135A1C6F-E857-4682-B5E5-322F1DBC3985}"/>
          </ac:spMkLst>
        </pc:spChg>
        <pc:picChg chg="mod">
          <ac:chgData name="Wijst, K. van der (Kaj-Ivar)" userId="4399a1f9-5af9-4131-b1e6-b42295269d91" providerId="ADAL" clId="{61C16B37-3627-CA4B-ADE1-BBDED45CE5D0}" dt="2024-03-07T20:14:46.724" v="1363" actId="1076"/>
          <ac:picMkLst>
            <pc:docMk/>
            <pc:sldMk cId="1396513056" sldId="578"/>
            <ac:picMk id="86" creationId="{3DDCDF89-DEA6-418B-80F2-DAC9AD13303B}"/>
          </ac:picMkLst>
        </pc:picChg>
        <pc:picChg chg="mod">
          <ac:chgData name="Wijst, K. van der (Kaj-Ivar)" userId="4399a1f9-5af9-4131-b1e6-b42295269d91" providerId="ADAL" clId="{61C16B37-3627-CA4B-ADE1-BBDED45CE5D0}" dt="2024-03-07T20:14:46.724" v="1363" actId="1076"/>
          <ac:picMkLst>
            <pc:docMk/>
            <pc:sldMk cId="1396513056" sldId="578"/>
            <ac:picMk id="89" creationId="{E9E7230E-D122-4F92-8C27-6CF749643CD4}"/>
          </ac:picMkLst>
        </pc:picChg>
        <pc:picChg chg="add del">
          <ac:chgData name="Wijst, K. van der (Kaj-Ivar)" userId="4399a1f9-5af9-4131-b1e6-b42295269d91" providerId="ADAL" clId="{61C16B37-3627-CA4B-ADE1-BBDED45CE5D0}" dt="2024-03-07T20:07:34.545" v="1051" actId="478"/>
          <ac:picMkLst>
            <pc:docMk/>
            <pc:sldMk cId="1396513056" sldId="578"/>
            <ac:picMk id="94" creationId="{83FF89DA-551F-406C-A477-3A2EACDA0F8C}"/>
          </ac:picMkLst>
        </pc:picChg>
        <pc:picChg chg="mod">
          <ac:chgData name="Wijst, K. van der (Kaj-Ivar)" userId="4399a1f9-5af9-4131-b1e6-b42295269d91" providerId="ADAL" clId="{61C16B37-3627-CA4B-ADE1-BBDED45CE5D0}" dt="2024-03-07T20:04:19.344" v="966" actId="1076"/>
          <ac:picMkLst>
            <pc:docMk/>
            <pc:sldMk cId="1396513056" sldId="578"/>
            <ac:picMk id="101" creationId="{EE333010-AB16-4E86-B2F7-9CC88341E7FD}"/>
          </ac:picMkLst>
        </pc:picChg>
      </pc:sldChg>
      <pc:sldChg chg="add">
        <pc:chgData name="Wijst, K. van der (Kaj-Ivar)" userId="4399a1f9-5af9-4131-b1e6-b42295269d91" providerId="ADAL" clId="{61C16B37-3627-CA4B-ADE1-BBDED45CE5D0}" dt="2024-03-07T20:08:05.407" v="1065"/>
        <pc:sldMkLst>
          <pc:docMk/>
          <pc:sldMk cId="1526048075" sldId="579"/>
        </pc:sldMkLst>
      </pc:sldChg>
      <pc:sldChg chg="addSp delSp modSp add mod">
        <pc:chgData name="Wijst, K. van der (Kaj-Ivar)" userId="4399a1f9-5af9-4131-b1e6-b42295269d91" providerId="ADAL" clId="{61C16B37-3627-CA4B-ADE1-BBDED45CE5D0}" dt="2024-03-08T05:06:04.341" v="1944" actId="14100"/>
        <pc:sldMkLst>
          <pc:docMk/>
          <pc:sldMk cId="4168941883" sldId="580"/>
        </pc:sldMkLst>
        <pc:spChg chg="add mod">
          <ac:chgData name="Wijst, K. van der (Kaj-Ivar)" userId="4399a1f9-5af9-4131-b1e6-b42295269d91" providerId="ADAL" clId="{61C16B37-3627-CA4B-ADE1-BBDED45CE5D0}" dt="2024-03-08T05:05:27.205" v="1904" actId="1036"/>
          <ac:spMkLst>
            <pc:docMk/>
            <pc:sldMk cId="4168941883" sldId="580"/>
            <ac:spMk id="2" creationId="{E00C014F-5E2E-C6B3-C4B5-16AFB1E61783}"/>
          </ac:spMkLst>
        </pc:spChg>
        <pc:spChg chg="add mod">
          <ac:chgData name="Wijst, K. van der (Kaj-Ivar)" userId="4399a1f9-5af9-4131-b1e6-b42295269d91" providerId="ADAL" clId="{61C16B37-3627-CA4B-ADE1-BBDED45CE5D0}" dt="2024-03-08T05:05:27.205" v="1904" actId="1036"/>
          <ac:spMkLst>
            <pc:docMk/>
            <pc:sldMk cId="4168941883" sldId="580"/>
            <ac:spMk id="5" creationId="{06DB3ABB-9548-4AC9-9707-E8384AA6020D}"/>
          </ac:spMkLst>
        </pc:spChg>
        <pc:spChg chg="add del mod">
          <ac:chgData name="Wijst, K. van der (Kaj-Ivar)" userId="4399a1f9-5af9-4131-b1e6-b42295269d91" providerId="ADAL" clId="{61C16B37-3627-CA4B-ADE1-BBDED45CE5D0}" dt="2024-03-07T20:13:40.771" v="1325" actId="478"/>
          <ac:spMkLst>
            <pc:docMk/>
            <pc:sldMk cId="4168941883" sldId="580"/>
            <ac:spMk id="7" creationId="{E44A61C6-1912-0506-B689-F2E234461DCB}"/>
          </ac:spMkLst>
        </pc:spChg>
        <pc:spChg chg="add mod">
          <ac:chgData name="Wijst, K. van der (Kaj-Ivar)" userId="4399a1f9-5af9-4131-b1e6-b42295269d91" providerId="ADAL" clId="{61C16B37-3627-CA4B-ADE1-BBDED45CE5D0}" dt="2024-03-08T05:06:04.341" v="1944" actId="14100"/>
          <ac:spMkLst>
            <pc:docMk/>
            <pc:sldMk cId="4168941883" sldId="580"/>
            <ac:spMk id="8" creationId="{3DCDF7F7-64F6-1383-F95B-F2D7365C470D}"/>
          </ac:spMkLst>
        </pc:spChg>
        <pc:spChg chg="mod">
          <ac:chgData name="Wijst, K. van der (Kaj-Ivar)" userId="4399a1f9-5af9-4131-b1e6-b42295269d91" providerId="ADAL" clId="{61C16B37-3627-CA4B-ADE1-BBDED45CE5D0}" dt="2024-03-07T20:08:49.940" v="1069" actId="1076"/>
          <ac:spMkLst>
            <pc:docMk/>
            <pc:sldMk cId="4168941883" sldId="580"/>
            <ac:spMk id="85" creationId="{135A1C6F-E857-4682-B5E5-322F1DBC3985}"/>
          </ac:spMkLst>
        </pc:spChg>
        <pc:picChg chg="mod">
          <ac:chgData name="Wijst, K. van der (Kaj-Ivar)" userId="4399a1f9-5af9-4131-b1e6-b42295269d91" providerId="ADAL" clId="{61C16B37-3627-CA4B-ADE1-BBDED45CE5D0}" dt="2024-03-08T05:05:27.205" v="1904" actId="1036"/>
          <ac:picMkLst>
            <pc:docMk/>
            <pc:sldMk cId="4168941883" sldId="580"/>
            <ac:picMk id="87" creationId="{512C4D8A-D332-4B06-BC6C-C212E01B1379}"/>
          </ac:picMkLst>
        </pc:picChg>
      </pc:sldChg>
      <pc:sldChg chg="add">
        <pc:chgData name="Wijst, K. van der (Kaj-Ivar)" userId="4399a1f9-5af9-4131-b1e6-b42295269d91" providerId="ADAL" clId="{61C16B37-3627-CA4B-ADE1-BBDED45CE5D0}" dt="2024-03-07T20:10:17.190" v="1170"/>
        <pc:sldMkLst>
          <pc:docMk/>
          <pc:sldMk cId="3792306247" sldId="581"/>
        </pc:sldMkLst>
      </pc:sldChg>
      <pc:sldChg chg="addSp modSp add mod">
        <pc:chgData name="Wijst, K. van der (Kaj-Ivar)" userId="4399a1f9-5af9-4131-b1e6-b42295269d91" providerId="ADAL" clId="{61C16B37-3627-CA4B-ADE1-BBDED45CE5D0}" dt="2024-03-07T20:14:37.257" v="1362" actId="1036"/>
        <pc:sldMkLst>
          <pc:docMk/>
          <pc:sldMk cId="844807837" sldId="582"/>
        </pc:sldMkLst>
        <pc:spChg chg="add mod">
          <ac:chgData name="Wijst, K. van der (Kaj-Ivar)" userId="4399a1f9-5af9-4131-b1e6-b42295269d91" providerId="ADAL" clId="{61C16B37-3627-CA4B-ADE1-BBDED45CE5D0}" dt="2024-03-07T20:14:37.257" v="1362" actId="1036"/>
          <ac:spMkLst>
            <pc:docMk/>
            <pc:sldMk cId="844807837" sldId="582"/>
            <ac:spMk id="2" creationId="{3EA91D50-D7DC-D020-E6BF-F48B2BF2DD6E}"/>
          </ac:spMkLst>
        </pc:spChg>
        <pc:spChg chg="add mod">
          <ac:chgData name="Wijst, K. van der (Kaj-Ivar)" userId="4399a1f9-5af9-4131-b1e6-b42295269d91" providerId="ADAL" clId="{61C16B37-3627-CA4B-ADE1-BBDED45CE5D0}" dt="2024-03-07T20:14:37.257" v="1362" actId="1036"/>
          <ac:spMkLst>
            <pc:docMk/>
            <pc:sldMk cId="844807837" sldId="582"/>
            <ac:spMk id="5" creationId="{C83DBBB8-9717-F3F6-46DC-C461EEF1B402}"/>
          </ac:spMkLst>
        </pc:spChg>
        <pc:spChg chg="add mod">
          <ac:chgData name="Wijst, K. van der (Kaj-Ivar)" userId="4399a1f9-5af9-4131-b1e6-b42295269d91" providerId="ADAL" clId="{61C16B37-3627-CA4B-ADE1-BBDED45CE5D0}" dt="2024-03-07T20:14:37.257" v="1362" actId="1036"/>
          <ac:spMkLst>
            <pc:docMk/>
            <pc:sldMk cId="844807837" sldId="582"/>
            <ac:spMk id="7" creationId="{7EDD5E1D-8E14-6186-5EDB-AA80BDC40206}"/>
          </ac:spMkLst>
        </pc:spChg>
        <pc:picChg chg="mod">
          <ac:chgData name="Wijst, K. van der (Kaj-Ivar)" userId="4399a1f9-5af9-4131-b1e6-b42295269d91" providerId="ADAL" clId="{61C16B37-3627-CA4B-ADE1-BBDED45CE5D0}" dt="2024-03-07T20:14:37.257" v="1362" actId="1036"/>
          <ac:picMkLst>
            <pc:docMk/>
            <pc:sldMk cId="844807837" sldId="582"/>
            <ac:picMk id="90" creationId="{7ACAE55A-7AB6-4547-B813-2904AA9E1F25}"/>
          </ac:picMkLst>
        </pc:picChg>
      </pc:sldChg>
      <pc:sldChg chg="add">
        <pc:chgData name="Wijst, K. van der (Kaj-Ivar)" userId="4399a1f9-5af9-4131-b1e6-b42295269d91" providerId="ADAL" clId="{61C16B37-3627-CA4B-ADE1-BBDED45CE5D0}" dt="2024-03-07T20:14:56.610" v="1364"/>
        <pc:sldMkLst>
          <pc:docMk/>
          <pc:sldMk cId="2731009448" sldId="583"/>
        </pc:sldMkLst>
      </pc:sldChg>
      <pc:sldChg chg="addSp delSp modSp add mod">
        <pc:chgData name="Wijst, K. van der (Kaj-Ivar)" userId="4399a1f9-5af9-4131-b1e6-b42295269d91" providerId="ADAL" clId="{61C16B37-3627-CA4B-ADE1-BBDED45CE5D0}" dt="2024-03-07T20:15:35.772" v="1387" actId="1076"/>
        <pc:sldMkLst>
          <pc:docMk/>
          <pc:sldMk cId="2968537931" sldId="584"/>
        </pc:sldMkLst>
        <pc:spChg chg="add mod">
          <ac:chgData name="Wijst, K. van der (Kaj-Ivar)" userId="4399a1f9-5af9-4131-b1e6-b42295269d91" providerId="ADAL" clId="{61C16B37-3627-CA4B-ADE1-BBDED45CE5D0}" dt="2024-03-07T20:15:35.772" v="1387" actId="1076"/>
          <ac:spMkLst>
            <pc:docMk/>
            <pc:sldMk cId="2968537931" sldId="584"/>
            <ac:spMk id="2" creationId="{4621978B-D45E-D474-CBD2-0EAE53379853}"/>
          </ac:spMkLst>
        </pc:spChg>
        <pc:spChg chg="add del mod">
          <ac:chgData name="Wijst, K. van der (Kaj-Ivar)" userId="4399a1f9-5af9-4131-b1e6-b42295269d91" providerId="ADAL" clId="{61C16B37-3627-CA4B-ADE1-BBDED45CE5D0}" dt="2024-03-07T20:15:16.113" v="1367" actId="478"/>
          <ac:spMkLst>
            <pc:docMk/>
            <pc:sldMk cId="2968537931" sldId="584"/>
            <ac:spMk id="5" creationId="{311B712A-ADCE-F1C8-8061-9A1523D05CC9}"/>
          </ac:spMkLst>
        </pc:spChg>
        <pc:spChg chg="add del mod">
          <ac:chgData name="Wijst, K. van der (Kaj-Ivar)" userId="4399a1f9-5af9-4131-b1e6-b42295269d91" providerId="ADAL" clId="{61C16B37-3627-CA4B-ADE1-BBDED45CE5D0}" dt="2024-03-07T20:15:16.113" v="1367" actId="478"/>
          <ac:spMkLst>
            <pc:docMk/>
            <pc:sldMk cId="2968537931" sldId="584"/>
            <ac:spMk id="7" creationId="{F4653B17-A255-7948-8F33-6CE1CD36E67B}"/>
          </ac:spMkLst>
        </pc:spChg>
        <pc:picChg chg="mod">
          <ac:chgData name="Wijst, K. van der (Kaj-Ivar)" userId="4399a1f9-5af9-4131-b1e6-b42295269d91" providerId="ADAL" clId="{61C16B37-3627-CA4B-ADE1-BBDED45CE5D0}" dt="2024-03-07T20:15:31.201" v="1386" actId="207"/>
          <ac:picMkLst>
            <pc:docMk/>
            <pc:sldMk cId="2968537931" sldId="584"/>
            <ac:picMk id="91" creationId="{8125C2C1-D440-4DA3-993B-1ACE17507723}"/>
          </ac:picMkLst>
        </pc:picChg>
      </pc:sldChg>
      <pc:sldChg chg="addSp delSp modSp add mod modAnim">
        <pc:chgData name="Wijst, K. van der (Kaj-Ivar)" userId="4399a1f9-5af9-4131-b1e6-b42295269d91" providerId="ADAL" clId="{61C16B37-3627-CA4B-ADE1-BBDED45CE5D0}" dt="2024-03-07T20:48:25.141" v="1696"/>
        <pc:sldMkLst>
          <pc:docMk/>
          <pc:sldMk cId="2863232214" sldId="585"/>
        </pc:sldMkLst>
        <pc:spChg chg="del">
          <ac:chgData name="Wijst, K. van der (Kaj-Ivar)" userId="4399a1f9-5af9-4131-b1e6-b42295269d91" providerId="ADAL" clId="{61C16B37-3627-CA4B-ADE1-BBDED45CE5D0}" dt="2024-03-07T20:16:01.248" v="1405" actId="478"/>
          <ac:spMkLst>
            <pc:docMk/>
            <pc:sldMk cId="2863232214" sldId="585"/>
            <ac:spMk id="2" creationId="{4621978B-D45E-D474-CBD2-0EAE53379853}"/>
          </ac:spMkLst>
        </pc:spChg>
        <pc:spChg chg="mod">
          <ac:chgData name="Wijst, K. van der (Kaj-Ivar)" userId="4399a1f9-5af9-4131-b1e6-b42295269d91" providerId="ADAL" clId="{61C16B37-3627-CA4B-ADE1-BBDED45CE5D0}" dt="2024-03-07T20:16:07.920" v="1406" actId="1076"/>
          <ac:spMkLst>
            <pc:docMk/>
            <pc:sldMk cId="2863232214" sldId="585"/>
            <ac:spMk id="3" creationId="{F6938806-F170-E608-A144-458E20466CF7}"/>
          </ac:spMkLst>
        </pc:spChg>
        <pc:spChg chg="mod">
          <ac:chgData name="Wijst, K. van der (Kaj-Ivar)" userId="4399a1f9-5af9-4131-b1e6-b42295269d91" providerId="ADAL" clId="{61C16B37-3627-CA4B-ADE1-BBDED45CE5D0}" dt="2024-03-07T20:16:07.920" v="1406" actId="1076"/>
          <ac:spMkLst>
            <pc:docMk/>
            <pc:sldMk cId="2863232214" sldId="585"/>
            <ac:spMk id="4" creationId="{4450872A-D6FE-205D-177B-A4D64BA52CE3}"/>
          </ac:spMkLst>
        </pc:spChg>
        <pc:spChg chg="add mod">
          <ac:chgData name="Wijst, K. van der (Kaj-Ivar)" userId="4399a1f9-5af9-4131-b1e6-b42295269d91" providerId="ADAL" clId="{61C16B37-3627-CA4B-ADE1-BBDED45CE5D0}" dt="2024-03-07T20:17:06.803" v="1419" actId="1035"/>
          <ac:spMkLst>
            <pc:docMk/>
            <pc:sldMk cId="2863232214" sldId="585"/>
            <ac:spMk id="5" creationId="{1548E232-5C11-DE85-B674-8DF351158578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1" creationId="{F725B40A-1F6F-080E-0C89-FEFFC1EDF502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2" creationId="{53818B48-F9DA-DDBD-1127-808C25C6BB1F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3" creationId="{9CD8C2B8-15A5-8ACF-DB8E-1928DDC35D9C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4" creationId="{84054123-52C6-3A25-8A1A-E5A2CFD991F1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5" creationId="{26D7F3BA-339F-0688-227F-8C1631D8F398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6" creationId="{9126C51E-6967-5C35-77F6-4B6FE4B838D2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7" creationId="{761C7B07-1813-7CF4-46EE-7E2C98321B42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8" creationId="{0DC4048B-5608-7366-802E-FFFF641D98BF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19" creationId="{E7A9708B-AAF5-7D62-3C17-C5E2E1D24F6F}"/>
          </ac:spMkLst>
        </pc:spChg>
        <pc:spChg chg="add mod">
          <ac:chgData name="Wijst, K. van der (Kaj-Ivar)" userId="4399a1f9-5af9-4131-b1e6-b42295269d91" providerId="ADAL" clId="{61C16B37-3627-CA4B-ADE1-BBDED45CE5D0}" dt="2024-03-07T20:47:15.219" v="1676" actId="1076"/>
          <ac:spMkLst>
            <pc:docMk/>
            <pc:sldMk cId="2863232214" sldId="585"/>
            <ac:spMk id="20" creationId="{5A9C1625-1BB2-5389-D8C9-F1B63834465F}"/>
          </ac:spMkLst>
        </pc:spChg>
        <pc:spChg chg="add mod">
          <ac:chgData name="Wijst, K. van der (Kaj-Ivar)" userId="4399a1f9-5af9-4131-b1e6-b42295269d91" providerId="ADAL" clId="{61C16B37-3627-CA4B-ADE1-BBDED45CE5D0}" dt="2024-03-07T20:47:22.552" v="1677" actId="14100"/>
          <ac:spMkLst>
            <pc:docMk/>
            <pc:sldMk cId="2863232214" sldId="585"/>
            <ac:spMk id="21" creationId="{3F66381B-50A8-0E17-D0CD-406343B237C1}"/>
          </ac:spMkLst>
        </pc:spChg>
        <pc:spChg chg="add mod">
          <ac:chgData name="Wijst, K. van der (Kaj-Ivar)" userId="4399a1f9-5af9-4131-b1e6-b42295269d91" providerId="ADAL" clId="{61C16B37-3627-CA4B-ADE1-BBDED45CE5D0}" dt="2024-03-07T20:47:22.552" v="1677" actId="14100"/>
          <ac:spMkLst>
            <pc:docMk/>
            <pc:sldMk cId="2863232214" sldId="585"/>
            <ac:spMk id="22" creationId="{5AD9DD55-8E83-C1C9-E210-EF9E62990197}"/>
          </ac:spMkLst>
        </pc:spChg>
        <pc:spChg chg="add mod">
          <ac:chgData name="Wijst, K. van der (Kaj-Ivar)" userId="4399a1f9-5af9-4131-b1e6-b42295269d91" providerId="ADAL" clId="{61C16B37-3627-CA4B-ADE1-BBDED45CE5D0}" dt="2024-03-07T20:47:28.725" v="1679" actId="14100"/>
          <ac:spMkLst>
            <pc:docMk/>
            <pc:sldMk cId="2863232214" sldId="585"/>
            <ac:spMk id="23" creationId="{58318FB2-6950-B5FB-09B1-4B3348A8A982}"/>
          </ac:spMkLst>
        </pc:spChg>
        <pc:spChg chg="add mod">
          <ac:chgData name="Wijst, K. van der (Kaj-Ivar)" userId="4399a1f9-5af9-4131-b1e6-b42295269d91" providerId="ADAL" clId="{61C16B37-3627-CA4B-ADE1-BBDED45CE5D0}" dt="2024-03-07T20:48:17.793" v="1695" actId="1076"/>
          <ac:spMkLst>
            <pc:docMk/>
            <pc:sldMk cId="2863232214" sldId="585"/>
            <ac:spMk id="24" creationId="{3E57C530-71F2-42F5-24EC-A51BCEE465CB}"/>
          </ac:spMkLst>
        </pc:spChg>
        <pc:spChg chg="mod">
          <ac:chgData name="Wijst, K. van der (Kaj-Ivar)" userId="4399a1f9-5af9-4131-b1e6-b42295269d91" providerId="ADAL" clId="{61C16B37-3627-CA4B-ADE1-BBDED45CE5D0}" dt="2024-03-07T20:16:16.231" v="1407" actId="1076"/>
          <ac:spMkLst>
            <pc:docMk/>
            <pc:sldMk cId="2863232214" sldId="585"/>
            <ac:spMk id="85" creationId="{135A1C6F-E857-4682-B5E5-322F1DBC3985}"/>
          </ac:spMkLst>
        </pc:spChg>
        <pc:picChg chg="add mod">
          <ac:chgData name="Wijst, K. van der (Kaj-Ivar)" userId="4399a1f9-5af9-4131-b1e6-b42295269d91" providerId="ADAL" clId="{61C16B37-3627-CA4B-ADE1-BBDED45CE5D0}" dt="2024-03-07T20:47:15.219" v="1676" actId="1076"/>
          <ac:picMkLst>
            <pc:docMk/>
            <pc:sldMk cId="2863232214" sldId="585"/>
            <ac:picMk id="8" creationId="{9C9A09F5-9C08-BBD5-4BCA-A59F323A3296}"/>
          </ac:picMkLst>
        </pc:picChg>
        <pc:picChg chg="add mod">
          <ac:chgData name="Wijst, K. van der (Kaj-Ivar)" userId="4399a1f9-5af9-4131-b1e6-b42295269d91" providerId="ADAL" clId="{61C16B37-3627-CA4B-ADE1-BBDED45CE5D0}" dt="2024-03-07T20:47:15.219" v="1676" actId="1076"/>
          <ac:picMkLst>
            <pc:docMk/>
            <pc:sldMk cId="2863232214" sldId="585"/>
            <ac:picMk id="10" creationId="{D5E9F1E4-CEC7-1776-37D0-1620F2D8D438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86" creationId="{3DDCDF89-DEA6-418B-80F2-DAC9AD13303B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87" creationId="{512C4D8A-D332-4B06-BC6C-C212E01B1379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88" creationId="{2FCD557D-E669-40E8-8D05-1C746E323264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89" creationId="{E9E7230E-D122-4F92-8C27-6CF749643CD4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0" creationId="{7ACAE55A-7AB6-4547-B813-2904AA9E1F25}"/>
          </ac:picMkLst>
        </pc:picChg>
        <pc:picChg chg="mod">
          <ac:chgData name="Wijst, K. van der (Kaj-Ivar)" userId="4399a1f9-5af9-4131-b1e6-b42295269d91" providerId="ADAL" clId="{61C16B37-3627-CA4B-ADE1-BBDED45CE5D0}" dt="2024-03-07T20:17:02.252" v="1415" actId="1036"/>
          <ac:picMkLst>
            <pc:docMk/>
            <pc:sldMk cId="2863232214" sldId="585"/>
            <ac:picMk id="91" creationId="{8125C2C1-D440-4DA3-993B-1ACE17507723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2" creationId="{4DC37C67-7DEF-4253-B162-4B0151B6074A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4" creationId="{83FF89DA-551F-406C-A477-3A2EACDA0F8C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5" creationId="{E715D1E7-11D5-494C-B347-CA5CD3531C0D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6" creationId="{542600DC-D448-46D1-AC2F-9A1CDAA4CD3B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7" creationId="{D5CE95AE-0A7B-46AB-9D17-9B4D729EBD13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8" creationId="{1D8DFBD1-DFCC-446B-92DF-A59C20FC8B6A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99" creationId="{036CB540-3ECC-4C4A-96BC-73F6C567A813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100" creationId="{AB3197E6-3556-4C51-8B62-D41F289E5B07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101" creationId="{EE333010-AB16-4E86-B2F7-9CC88341E7FD}"/>
          </ac:picMkLst>
        </pc:picChg>
        <pc:picChg chg="mod">
          <ac:chgData name="Wijst, K. van der (Kaj-Ivar)" userId="4399a1f9-5af9-4131-b1e6-b42295269d91" providerId="ADAL" clId="{61C16B37-3627-CA4B-ADE1-BBDED45CE5D0}" dt="2024-03-07T20:16:16.231" v="1407" actId="1076"/>
          <ac:picMkLst>
            <pc:docMk/>
            <pc:sldMk cId="2863232214" sldId="585"/>
            <ac:picMk id="102" creationId="{D1F9EFFE-4D79-417A-9C3A-88497910A9A7}"/>
          </ac:picMkLst>
        </pc:picChg>
      </pc:sldChg>
      <pc:sldChg chg="add">
        <pc:chgData name="Wijst, K. van der (Kaj-Ivar)" userId="4399a1f9-5af9-4131-b1e6-b42295269d91" providerId="ADAL" clId="{61C16B37-3627-CA4B-ADE1-BBDED45CE5D0}" dt="2024-03-07T20:48:37.643" v="1697"/>
        <pc:sldMkLst>
          <pc:docMk/>
          <pc:sldMk cId="1448771681" sldId="586"/>
        </pc:sldMkLst>
      </pc:sldChg>
      <pc:sldChg chg="addSp delSp modSp add mod modTransition modAnim modNotesTx">
        <pc:chgData name="Wijst, K. van der (Kaj-Ivar)" userId="4399a1f9-5af9-4131-b1e6-b42295269d91" providerId="ADAL" clId="{61C16B37-3627-CA4B-ADE1-BBDED45CE5D0}" dt="2024-03-08T07:19:09.771" v="2047" actId="113"/>
        <pc:sldMkLst>
          <pc:docMk/>
          <pc:sldMk cId="1141373756" sldId="587"/>
        </pc:sldMkLst>
        <pc:spChg chg="add del mod">
          <ac:chgData name="Wijst, K. van der (Kaj-Ivar)" userId="4399a1f9-5af9-4131-b1e6-b42295269d91" providerId="ADAL" clId="{61C16B37-3627-CA4B-ADE1-BBDED45CE5D0}" dt="2024-03-07T20:52:18.229" v="1774" actId="478"/>
          <ac:spMkLst>
            <pc:docMk/>
            <pc:sldMk cId="1141373756" sldId="587"/>
            <ac:spMk id="5" creationId="{0A2EC964-5A62-86F5-80BF-1748EEA9DB38}"/>
          </ac:spMkLst>
        </pc:spChg>
        <pc:spChg chg="add mod">
          <ac:chgData name="Wijst, K. van der (Kaj-Ivar)" userId="4399a1f9-5af9-4131-b1e6-b42295269d91" providerId="ADAL" clId="{61C16B37-3627-CA4B-ADE1-BBDED45CE5D0}" dt="2024-03-08T07:19:09.771" v="2047" actId="113"/>
          <ac:spMkLst>
            <pc:docMk/>
            <pc:sldMk cId="1141373756" sldId="587"/>
            <ac:spMk id="8" creationId="{B4C759EF-91FC-635E-A2F8-1FAD66AA81F3}"/>
          </ac:spMkLst>
        </pc:spChg>
        <pc:spChg chg="add mod">
          <ac:chgData name="Wijst, K. van der (Kaj-Ivar)" userId="4399a1f9-5af9-4131-b1e6-b42295269d91" providerId="ADAL" clId="{61C16B37-3627-CA4B-ADE1-BBDED45CE5D0}" dt="2024-03-07T20:53:51.043" v="1808" actId="1076"/>
          <ac:spMkLst>
            <pc:docMk/>
            <pc:sldMk cId="1141373756" sldId="587"/>
            <ac:spMk id="9" creationId="{3A9E6509-BC79-DAFE-C2AD-A5795E3F2460}"/>
          </ac:spMkLst>
        </pc:spChg>
        <pc:spChg chg="add mod">
          <ac:chgData name="Wijst, K. van der (Kaj-Ivar)" userId="4399a1f9-5af9-4131-b1e6-b42295269d91" providerId="ADAL" clId="{61C16B37-3627-CA4B-ADE1-BBDED45CE5D0}" dt="2024-03-07T20:54:09.822" v="1812" actId="207"/>
          <ac:spMkLst>
            <pc:docMk/>
            <pc:sldMk cId="1141373756" sldId="587"/>
            <ac:spMk id="11" creationId="{10DAFF8C-4380-0165-FDCD-777DC823EB4D}"/>
          </ac:spMkLst>
        </pc:spChg>
        <pc:spChg chg="mod">
          <ac:chgData name="Wijst, K. van der (Kaj-Ivar)" userId="4399a1f9-5af9-4131-b1e6-b42295269d91" providerId="ADAL" clId="{61C16B37-3627-CA4B-ADE1-BBDED45CE5D0}" dt="2024-03-07T20:51:57.284" v="1769" actId="20577"/>
          <ac:spMkLst>
            <pc:docMk/>
            <pc:sldMk cId="1141373756" sldId="587"/>
            <ac:spMk id="35" creationId="{E0677326-8289-67C8-B78F-84C8D81ADC1F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46" creationId="{5242621C-AA26-3141-2E8B-158BAD8941CE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47" creationId="{F3276459-C6E6-DC79-EF5C-FAFF92E2111E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48" creationId="{11CA307F-9366-F8BE-D886-25A3318E9D8D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49" creationId="{9A276145-A643-4213-4887-419B73F8A91A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50" creationId="{2C56E96C-E95E-2197-20E0-52681C018198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51" creationId="{35975E61-AE2C-39DA-BBB0-D6C488B26BE1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55" creationId="{5A4B3E2D-C9A9-AB86-9644-7F24149BFF1A}"/>
          </ac:spMkLst>
        </pc:spChg>
        <pc:spChg chg="del">
          <ac:chgData name="Wijst, K. van der (Kaj-Ivar)" userId="4399a1f9-5af9-4131-b1e6-b42295269d91" providerId="ADAL" clId="{61C16B37-3627-CA4B-ADE1-BBDED45CE5D0}" dt="2024-03-07T20:51:18.309" v="1733" actId="478"/>
          <ac:spMkLst>
            <pc:docMk/>
            <pc:sldMk cId="1141373756" sldId="587"/>
            <ac:spMk id="57" creationId="{C0C57066-14E9-347B-25BE-86EFE10610D4}"/>
          </ac:spMkLst>
        </pc:spChg>
        <pc:picChg chg="add mod">
          <ac:chgData name="Wijst, K. van der (Kaj-Ivar)" userId="4399a1f9-5af9-4131-b1e6-b42295269d91" providerId="ADAL" clId="{61C16B37-3627-CA4B-ADE1-BBDED45CE5D0}" dt="2024-03-07T20:51:45.506" v="1738" actId="1076"/>
          <ac:picMkLst>
            <pc:docMk/>
            <pc:sldMk cId="1141373756" sldId="587"/>
            <ac:picMk id="3" creationId="{35140FCB-2605-42BE-0589-B74CD1CC385C}"/>
          </ac:picMkLst>
        </pc:picChg>
        <pc:picChg chg="del">
          <ac:chgData name="Wijst, K. van der (Kaj-Ivar)" userId="4399a1f9-5af9-4131-b1e6-b42295269d91" providerId="ADAL" clId="{61C16B37-3627-CA4B-ADE1-BBDED45CE5D0}" dt="2024-03-07T20:51:18.309" v="1733" actId="478"/>
          <ac:picMkLst>
            <pc:docMk/>
            <pc:sldMk cId="1141373756" sldId="587"/>
            <ac:picMk id="52" creationId="{474B6D18-39F2-2CDC-4E72-08B926C5443F}"/>
          </ac:picMkLst>
        </pc:picChg>
        <pc:picChg chg="del">
          <ac:chgData name="Wijst, K. van der (Kaj-Ivar)" userId="4399a1f9-5af9-4131-b1e6-b42295269d91" providerId="ADAL" clId="{61C16B37-3627-CA4B-ADE1-BBDED45CE5D0}" dt="2024-03-07T20:51:18.309" v="1733" actId="478"/>
          <ac:picMkLst>
            <pc:docMk/>
            <pc:sldMk cId="1141373756" sldId="587"/>
            <ac:picMk id="53" creationId="{88BFB89B-3E46-F1AC-B766-48D91758112C}"/>
          </ac:picMkLst>
        </pc:picChg>
        <pc:picChg chg="del">
          <ac:chgData name="Wijst, K. van der (Kaj-Ivar)" userId="4399a1f9-5af9-4131-b1e6-b42295269d91" providerId="ADAL" clId="{61C16B37-3627-CA4B-ADE1-BBDED45CE5D0}" dt="2024-03-07T20:51:18.309" v="1733" actId="478"/>
          <ac:picMkLst>
            <pc:docMk/>
            <pc:sldMk cId="1141373756" sldId="587"/>
            <ac:picMk id="54" creationId="{9AD3802E-B940-F30B-0A1D-D0050709B9BC}"/>
          </ac:picMkLst>
        </pc:picChg>
        <pc:picChg chg="del">
          <ac:chgData name="Wijst, K. van der (Kaj-Ivar)" userId="4399a1f9-5af9-4131-b1e6-b42295269d91" providerId="ADAL" clId="{61C16B37-3627-CA4B-ADE1-BBDED45CE5D0}" dt="2024-03-07T20:51:18.309" v="1733" actId="478"/>
          <ac:picMkLst>
            <pc:docMk/>
            <pc:sldMk cId="1141373756" sldId="587"/>
            <ac:picMk id="56" creationId="{DCA57270-4D2A-2F0D-1B86-04A031DAC6DD}"/>
          </ac:picMkLst>
        </pc:picChg>
        <pc:picChg chg="add mod">
          <ac:chgData name="Wijst, K. van der (Kaj-Ivar)" userId="4399a1f9-5af9-4131-b1e6-b42295269d91" providerId="ADAL" clId="{61C16B37-3627-CA4B-ADE1-BBDED45CE5D0}" dt="2024-03-07T20:51:40.385" v="1737" actId="1076"/>
          <ac:picMkLst>
            <pc:docMk/>
            <pc:sldMk cId="1141373756" sldId="587"/>
            <ac:picMk id="1026" creationId="{6D71D25E-891F-2A54-D65C-BFA821E321F6}"/>
          </ac:picMkLst>
        </pc:picChg>
        <pc:cxnChg chg="del mod">
          <ac:chgData name="Wijst, K. van der (Kaj-Ivar)" userId="4399a1f9-5af9-4131-b1e6-b42295269d91" providerId="ADAL" clId="{61C16B37-3627-CA4B-ADE1-BBDED45CE5D0}" dt="2024-03-07T20:51:18.309" v="1733" actId="478"/>
          <ac:cxnSpMkLst>
            <pc:docMk/>
            <pc:sldMk cId="1141373756" sldId="587"/>
            <ac:cxnSpMk id="58" creationId="{DDB5508D-E050-609C-C48E-927C70C739C1}"/>
          </ac:cxnSpMkLst>
        </pc:cxnChg>
        <pc:cxnChg chg="del mod">
          <ac:chgData name="Wijst, K. van der (Kaj-Ivar)" userId="4399a1f9-5af9-4131-b1e6-b42295269d91" providerId="ADAL" clId="{61C16B37-3627-CA4B-ADE1-BBDED45CE5D0}" dt="2024-03-07T20:51:18.309" v="1733" actId="478"/>
          <ac:cxnSpMkLst>
            <pc:docMk/>
            <pc:sldMk cId="1141373756" sldId="587"/>
            <ac:cxnSpMk id="59" creationId="{DB7DE789-EFB2-86B6-2549-E430AB37F6A9}"/>
          </ac:cxnSpMkLst>
        </pc:cxnChg>
        <pc:cxnChg chg="del mod">
          <ac:chgData name="Wijst, K. van der (Kaj-Ivar)" userId="4399a1f9-5af9-4131-b1e6-b42295269d91" providerId="ADAL" clId="{61C16B37-3627-CA4B-ADE1-BBDED45CE5D0}" dt="2024-03-07T20:51:18.309" v="1733" actId="478"/>
          <ac:cxnSpMkLst>
            <pc:docMk/>
            <pc:sldMk cId="1141373756" sldId="587"/>
            <ac:cxnSpMk id="60" creationId="{04F4615F-7BFC-43B3-86BC-C16D9F382C9C}"/>
          </ac:cxnSpMkLst>
        </pc:cxnChg>
        <pc:cxnChg chg="del mod">
          <ac:chgData name="Wijst, K. van der (Kaj-Ivar)" userId="4399a1f9-5af9-4131-b1e6-b42295269d91" providerId="ADAL" clId="{61C16B37-3627-CA4B-ADE1-BBDED45CE5D0}" dt="2024-03-07T20:51:18.309" v="1733" actId="478"/>
          <ac:cxnSpMkLst>
            <pc:docMk/>
            <pc:sldMk cId="1141373756" sldId="587"/>
            <ac:cxnSpMk id="61" creationId="{73DFDE2D-D53F-6DAD-EAAE-716EE757522E}"/>
          </ac:cxnSpMkLst>
        </pc:cxnChg>
        <pc:cxnChg chg="del mod">
          <ac:chgData name="Wijst, K. van der (Kaj-Ivar)" userId="4399a1f9-5af9-4131-b1e6-b42295269d91" providerId="ADAL" clId="{61C16B37-3627-CA4B-ADE1-BBDED45CE5D0}" dt="2024-03-07T20:51:18.309" v="1733" actId="478"/>
          <ac:cxnSpMkLst>
            <pc:docMk/>
            <pc:sldMk cId="1141373756" sldId="587"/>
            <ac:cxnSpMk id="62" creationId="{7372A094-195A-A8E4-0336-D9916F1DF808}"/>
          </ac:cxnSpMkLst>
        </pc:cxnChg>
      </pc:sldChg>
      <pc:sldChg chg="addSp delSp modSp new mod modClrScheme chgLayout">
        <pc:chgData name="Wijst, K. van der (Kaj-Ivar)" userId="4399a1f9-5af9-4131-b1e6-b42295269d91" providerId="ADAL" clId="{61C16B37-3627-CA4B-ADE1-BBDED45CE5D0}" dt="2024-03-07T20:57:18.575" v="1828" actId="478"/>
        <pc:sldMkLst>
          <pc:docMk/>
          <pc:sldMk cId="2082925563" sldId="588"/>
        </pc:sldMkLst>
        <pc:spChg chg="del mod ord">
          <ac:chgData name="Wijst, K. van der (Kaj-Ivar)" userId="4399a1f9-5af9-4131-b1e6-b42295269d91" providerId="ADAL" clId="{61C16B37-3627-CA4B-ADE1-BBDED45CE5D0}" dt="2024-03-07T20:57:18.575" v="1828" actId="478"/>
          <ac:spMkLst>
            <pc:docMk/>
            <pc:sldMk cId="2082925563" sldId="588"/>
            <ac:spMk id="2" creationId="{1AED6010-1395-56BC-D723-514E82AA480A}"/>
          </ac:spMkLst>
        </pc:spChg>
        <pc:spChg chg="del">
          <ac:chgData name="Wijst, K. van der (Kaj-Ivar)" userId="4399a1f9-5af9-4131-b1e6-b42295269d91" providerId="ADAL" clId="{61C16B37-3627-CA4B-ADE1-BBDED45CE5D0}" dt="2024-03-07T20:57:16.190" v="1826" actId="700"/>
          <ac:spMkLst>
            <pc:docMk/>
            <pc:sldMk cId="2082925563" sldId="588"/>
            <ac:spMk id="3" creationId="{8017B926-1CA1-3E1F-D94A-EFA8A49DF584}"/>
          </ac:spMkLst>
        </pc:spChg>
        <pc:spChg chg="del">
          <ac:chgData name="Wijst, K. van der (Kaj-Ivar)" userId="4399a1f9-5af9-4131-b1e6-b42295269d91" providerId="ADAL" clId="{61C16B37-3627-CA4B-ADE1-BBDED45CE5D0}" dt="2024-03-07T20:57:16.190" v="1826" actId="700"/>
          <ac:spMkLst>
            <pc:docMk/>
            <pc:sldMk cId="2082925563" sldId="588"/>
            <ac:spMk id="4" creationId="{CCB0835E-1747-0486-9E71-32167F5D73C4}"/>
          </ac:spMkLst>
        </pc:spChg>
        <pc:spChg chg="del">
          <ac:chgData name="Wijst, K. van der (Kaj-Ivar)" userId="4399a1f9-5af9-4131-b1e6-b42295269d91" providerId="ADAL" clId="{61C16B37-3627-CA4B-ADE1-BBDED45CE5D0}" dt="2024-03-07T20:57:16.190" v="1826" actId="700"/>
          <ac:spMkLst>
            <pc:docMk/>
            <pc:sldMk cId="2082925563" sldId="588"/>
            <ac:spMk id="5" creationId="{D2FED4AE-2E7F-3370-7FE5-5D621B06C751}"/>
          </ac:spMkLst>
        </pc:spChg>
        <pc:spChg chg="del">
          <ac:chgData name="Wijst, K. van der (Kaj-Ivar)" userId="4399a1f9-5af9-4131-b1e6-b42295269d91" providerId="ADAL" clId="{61C16B37-3627-CA4B-ADE1-BBDED45CE5D0}" dt="2024-03-07T20:57:16.190" v="1826" actId="700"/>
          <ac:spMkLst>
            <pc:docMk/>
            <pc:sldMk cId="2082925563" sldId="588"/>
            <ac:spMk id="6" creationId="{6619A488-E3B1-7047-CE39-B9425B7A0AFB}"/>
          </ac:spMkLst>
        </pc:spChg>
        <pc:picChg chg="add mod">
          <ac:chgData name="Wijst, K. van der (Kaj-Ivar)" userId="4399a1f9-5af9-4131-b1e6-b42295269d91" providerId="ADAL" clId="{61C16B37-3627-CA4B-ADE1-BBDED45CE5D0}" dt="2024-03-07T20:57:16.999" v="1827"/>
          <ac:picMkLst>
            <pc:docMk/>
            <pc:sldMk cId="2082925563" sldId="588"/>
            <ac:picMk id="7" creationId="{D8F7A4B5-051D-D828-9696-D758E75F2653}"/>
          </ac:picMkLst>
        </pc:picChg>
      </pc:sldChg>
    </pc:docChg>
  </pc:docChgLst>
  <pc:docChgLst>
    <pc:chgData name="Wijst, K. van der (Kaj-Ivar)" userId="4399a1f9-5af9-4131-b1e6-b42295269d91" providerId="ADAL" clId="{0AD7D64A-E8B9-430C-B402-ED3AC3322E32}"/>
    <pc:docChg chg="undo custSel addSld delSld modSld sldOrd">
      <pc:chgData name="Wijst, K. van der (Kaj-Ivar)" userId="4399a1f9-5af9-4131-b1e6-b42295269d91" providerId="ADAL" clId="{0AD7D64A-E8B9-430C-B402-ED3AC3322E32}" dt="2022-10-06T12:01:14.888" v="6349" actId="22"/>
      <pc:docMkLst>
        <pc:docMk/>
      </pc:docMkLst>
      <pc:sldChg chg="add del">
        <pc:chgData name="Wijst, K. van der (Kaj-Ivar)" userId="4399a1f9-5af9-4131-b1e6-b42295269d91" providerId="ADAL" clId="{0AD7D64A-E8B9-430C-B402-ED3AC3322E32}" dt="2022-10-05T19:52:23.650" v="3503" actId="47"/>
        <pc:sldMkLst>
          <pc:docMk/>
          <pc:sldMk cId="81863859" sldId="287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3924205377" sldId="300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3784855831" sldId="301"/>
        </pc:sldMkLst>
      </pc:sldChg>
      <pc:sldChg chg="modSp mod">
        <pc:chgData name="Wijst, K. van der (Kaj-Ivar)" userId="4399a1f9-5af9-4131-b1e6-b42295269d91" providerId="ADAL" clId="{0AD7D64A-E8B9-430C-B402-ED3AC3322E32}" dt="2022-10-05T13:50:54.412" v="80" actId="20577"/>
        <pc:sldMkLst>
          <pc:docMk/>
          <pc:sldMk cId="172863224" sldId="302"/>
        </pc:sldMkLst>
        <pc:spChg chg="mod">
          <ac:chgData name="Wijst, K. van der (Kaj-Ivar)" userId="4399a1f9-5af9-4131-b1e6-b42295269d91" providerId="ADAL" clId="{0AD7D64A-E8B9-430C-B402-ED3AC3322E32}" dt="2022-10-05T13:50:54.412" v="80" actId="20577"/>
          <ac:spMkLst>
            <pc:docMk/>
            <pc:sldMk cId="172863224" sldId="302"/>
            <ac:spMk id="2" creationId="{77D459DB-CAB4-7B4B-9279-AEAC0FBBC5C2}"/>
          </ac:spMkLst>
        </pc:spChg>
        <pc:spChg chg="mod">
          <ac:chgData name="Wijst, K. van der (Kaj-Ivar)" userId="4399a1f9-5af9-4131-b1e6-b42295269d91" providerId="ADAL" clId="{0AD7D64A-E8B9-430C-B402-ED3AC3322E32}" dt="2022-10-05T13:50:46.222" v="63" actId="20577"/>
          <ac:spMkLst>
            <pc:docMk/>
            <pc:sldMk cId="172863224" sldId="302"/>
            <ac:spMk id="4" creationId="{D6E11CA0-F110-E14D-BC21-D2E559EAFBED}"/>
          </ac:spMkLst>
        </pc:spChg>
        <pc:spChg chg="mod">
          <ac:chgData name="Wijst, K. van der (Kaj-Ivar)" userId="4399a1f9-5af9-4131-b1e6-b42295269d91" providerId="ADAL" clId="{0AD7D64A-E8B9-430C-B402-ED3AC3322E32}" dt="2022-10-05T13:50:38.832" v="35" actId="20577"/>
          <ac:spMkLst>
            <pc:docMk/>
            <pc:sldMk cId="172863224" sldId="302"/>
            <ac:spMk id="5" creationId="{A11F35D7-2205-6442-B171-1CFC7E7AF534}"/>
          </ac:spMkLst>
        </pc:spChg>
      </pc:sldChg>
      <pc:sldChg chg="addSp delSp modSp del mod modAnim">
        <pc:chgData name="Wijst, K. van der (Kaj-Ivar)" userId="4399a1f9-5af9-4131-b1e6-b42295269d91" providerId="ADAL" clId="{0AD7D64A-E8B9-430C-B402-ED3AC3322E32}" dt="2022-10-06T07:49:47.424" v="5520" actId="47"/>
        <pc:sldMkLst>
          <pc:docMk/>
          <pc:sldMk cId="323713116" sldId="307"/>
        </pc:sldMkLst>
        <pc:spChg chg="mod">
          <ac:chgData name="Wijst, K. van der (Kaj-Ivar)" userId="4399a1f9-5af9-4131-b1e6-b42295269d91" providerId="ADAL" clId="{0AD7D64A-E8B9-430C-B402-ED3AC3322E32}" dt="2022-10-05T13:51:20.443" v="83" actId="20577"/>
          <ac:spMkLst>
            <pc:docMk/>
            <pc:sldMk cId="323713116" sldId="307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0AD7D64A-E8B9-430C-B402-ED3AC3322E32}" dt="2022-10-05T14:44:06.787" v="278" actId="14100"/>
          <ac:spMkLst>
            <pc:docMk/>
            <pc:sldMk cId="323713116" sldId="307"/>
            <ac:spMk id="3" creationId="{40B18FBA-C09A-7144-B958-6775C078C279}"/>
          </ac:spMkLst>
        </pc:spChg>
        <pc:spChg chg="add mod or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4" creationId="{F087280D-A840-4853-B130-64D3503DD5E5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5" creationId="{9E23AB3C-8F42-4CA7-9C39-DD6E0AE5D67C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6" creationId="{684C27A3-B521-40B4-BF52-A7D644B63640}"/>
          </ac:spMkLst>
        </pc:spChg>
        <pc:spChg chg="mod">
          <ac:chgData name="Wijst, K. van der (Kaj-Ivar)" userId="4399a1f9-5af9-4131-b1e6-b42295269d91" providerId="ADAL" clId="{0AD7D64A-E8B9-430C-B402-ED3AC3322E32}" dt="2022-10-05T13:51:16.723" v="82" actId="20577"/>
          <ac:spMkLst>
            <pc:docMk/>
            <pc:sldMk cId="323713116" sldId="307"/>
            <ac:spMk id="7" creationId="{7FB660AF-0A71-3647-B364-48D7E6C64FCC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2" creationId="{73FEF0E0-22EB-4741-A04F-EA83F8E84B7E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3" creationId="{4FFE5472-D219-4EDB-9D04-291D1F88BEE8}"/>
          </ac:spMkLst>
        </pc:spChg>
        <pc:spChg chg="add mod">
          <ac:chgData name="Wijst, K. van der (Kaj-Ivar)" userId="4399a1f9-5af9-4131-b1e6-b42295269d91" providerId="ADAL" clId="{0AD7D64A-E8B9-430C-B402-ED3AC3322E32}" dt="2022-10-06T07:35:12.276" v="5327" actId="20577"/>
          <ac:spMkLst>
            <pc:docMk/>
            <pc:sldMk cId="323713116" sldId="307"/>
            <ac:spMk id="34" creationId="{3522FC2D-1A5B-435B-A19C-9A00A9963D2D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5" creationId="{9EC553D5-6201-4CC5-B85D-589ED359ED23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6" creationId="{81E4F1CA-FA73-4A5C-94C3-601EE58A23F4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7" creationId="{F91BDC9D-DBBF-4C21-844E-0411AEB600B0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8" creationId="{D00B04C3-28D5-4311-B29F-20A1CCBDA719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39" creationId="{6AEFF8EE-9173-4E41-8E1D-4BF0BDB1AC09}"/>
          </ac:spMkLst>
        </pc:spChg>
        <pc:spChg chg="add mod">
          <ac:chgData name="Wijst, K. van der (Kaj-Ivar)" userId="4399a1f9-5af9-4131-b1e6-b42295269d91" providerId="ADAL" clId="{0AD7D64A-E8B9-430C-B402-ED3AC3322E32}" dt="2022-10-05T15:09:26.249" v="295" actId="20577"/>
          <ac:spMkLst>
            <pc:docMk/>
            <pc:sldMk cId="323713116" sldId="307"/>
            <ac:spMk id="40" creationId="{1C0F78EE-5A01-4589-9AD0-9D7A0D53FE1A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41" creationId="{EC1FBEAF-9BC5-44F9-BE90-E127393A02AF}"/>
          </ac:spMkLst>
        </pc:spChg>
        <pc:spChg chg="add mod">
          <ac:chgData name="Wijst, K. van der (Kaj-Ivar)" userId="4399a1f9-5af9-4131-b1e6-b42295269d91" providerId="ADAL" clId="{0AD7D64A-E8B9-430C-B402-ED3AC3322E32}" dt="2022-10-05T14:41:35.518" v="276" actId="1036"/>
          <ac:spMkLst>
            <pc:docMk/>
            <pc:sldMk cId="323713116" sldId="307"/>
            <ac:spMk id="43" creationId="{84219CBA-924C-4ECB-964C-F3B536D2D80E}"/>
          </ac:spMkLst>
        </pc:spChg>
        <pc:spChg chg="add mod">
          <ac:chgData name="Wijst, K. van der (Kaj-Ivar)" userId="4399a1f9-5af9-4131-b1e6-b42295269d91" providerId="ADAL" clId="{0AD7D64A-E8B9-430C-B402-ED3AC3322E32}" dt="2022-10-06T07:35:20.441" v="5333" actId="20577"/>
          <ac:spMkLst>
            <pc:docMk/>
            <pc:sldMk cId="323713116" sldId="307"/>
            <ac:spMk id="44" creationId="{5DC84CE1-ADA7-47B4-9527-0F47307415D0}"/>
          </ac:spMkLst>
        </pc:spChg>
        <pc:spChg chg="add mod ord">
          <ac:chgData name="Wijst, K. van der (Kaj-Ivar)" userId="4399a1f9-5af9-4131-b1e6-b42295269d91" providerId="ADAL" clId="{0AD7D64A-E8B9-430C-B402-ED3AC3322E32}" dt="2022-10-05T15:58:56.930" v="976" actId="167"/>
          <ac:spMkLst>
            <pc:docMk/>
            <pc:sldMk cId="323713116" sldId="307"/>
            <ac:spMk id="45" creationId="{879CE071-29E3-4B27-9061-A4C67F4D6102}"/>
          </ac:spMkLst>
        </pc:spChg>
        <pc:grpChg chg="del">
          <ac:chgData name="Wijst, K. van der (Kaj-Ivar)" userId="4399a1f9-5af9-4131-b1e6-b42295269d91" providerId="ADAL" clId="{0AD7D64A-E8B9-430C-B402-ED3AC3322E32}" dt="2022-10-05T13:51:44.978" v="98" actId="478"/>
          <ac:grpSpMkLst>
            <pc:docMk/>
            <pc:sldMk cId="323713116" sldId="307"/>
            <ac:grpSpMk id="42" creationId="{F2CAA3C4-C690-45E5-AAE8-9A286306B6DB}"/>
          </ac:grpSpMkLst>
        </pc:grpChg>
        <pc:cxnChg chg="mod">
          <ac:chgData name="Wijst, K. van der (Kaj-Ivar)" userId="4399a1f9-5af9-4131-b1e6-b42295269d91" providerId="ADAL" clId="{0AD7D64A-E8B9-430C-B402-ED3AC3322E32}" dt="2022-10-05T13:51:44.978" v="98" actId="478"/>
          <ac:cxnSpMkLst>
            <pc:docMk/>
            <pc:sldMk cId="323713116" sldId="307"/>
            <ac:cxnSpMk id="27" creationId="{D31CB0F1-B831-445B-96AB-782F61E627C1}"/>
          </ac:cxnSpMkLst>
        </pc:cxnChg>
        <pc:cxnChg chg="mod">
          <ac:chgData name="Wijst, K. van der (Kaj-Ivar)" userId="4399a1f9-5af9-4131-b1e6-b42295269d91" providerId="ADAL" clId="{0AD7D64A-E8B9-430C-B402-ED3AC3322E32}" dt="2022-10-05T13:51:44.978" v="98" actId="478"/>
          <ac:cxnSpMkLst>
            <pc:docMk/>
            <pc:sldMk cId="323713116" sldId="307"/>
            <ac:cxnSpMk id="28" creationId="{1E414AE5-BA22-4933-AA20-793FA42754EA}"/>
          </ac:cxnSpMkLst>
        </pc:cxnChg>
        <pc:cxnChg chg="mod">
          <ac:chgData name="Wijst, K. van der (Kaj-Ivar)" userId="4399a1f9-5af9-4131-b1e6-b42295269d91" providerId="ADAL" clId="{0AD7D64A-E8B9-430C-B402-ED3AC3322E32}" dt="2022-10-05T13:51:44.978" v="98" actId="478"/>
          <ac:cxnSpMkLst>
            <pc:docMk/>
            <pc:sldMk cId="323713116" sldId="307"/>
            <ac:cxnSpMk id="29" creationId="{4645574A-9C87-4373-ADE1-B404ED30ECC8}"/>
          </ac:cxnSpMkLst>
        </pc:cxnChg>
        <pc:cxnChg chg="mod">
          <ac:chgData name="Wijst, K. van der (Kaj-Ivar)" userId="4399a1f9-5af9-4131-b1e6-b42295269d91" providerId="ADAL" clId="{0AD7D64A-E8B9-430C-B402-ED3AC3322E32}" dt="2022-10-05T13:51:44.978" v="98" actId="478"/>
          <ac:cxnSpMkLst>
            <pc:docMk/>
            <pc:sldMk cId="323713116" sldId="307"/>
            <ac:cxnSpMk id="30" creationId="{A606BFAB-714B-47EE-A4E2-528C2A459F0C}"/>
          </ac:cxnSpMkLst>
        </pc:cxnChg>
        <pc:cxnChg chg="mod">
          <ac:chgData name="Wijst, K. van der (Kaj-Ivar)" userId="4399a1f9-5af9-4131-b1e6-b42295269d91" providerId="ADAL" clId="{0AD7D64A-E8B9-430C-B402-ED3AC3322E32}" dt="2022-10-05T13:51:44.978" v="98" actId="478"/>
          <ac:cxnSpMkLst>
            <pc:docMk/>
            <pc:sldMk cId="323713116" sldId="307"/>
            <ac:cxnSpMk id="31" creationId="{5AFC2D96-2B0B-4A4D-A548-12951C5920E3}"/>
          </ac:cxnSpMkLst>
        </pc:cxnChg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194516092" sldId="308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1154839384" sldId="313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3141852651" sldId="314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1123396208" sldId="315"/>
        </pc:sldMkLst>
      </pc:sldChg>
      <pc:sldChg chg="del">
        <pc:chgData name="Wijst, K. van der (Kaj-Ivar)" userId="4399a1f9-5af9-4131-b1e6-b42295269d91" providerId="ADAL" clId="{0AD7D64A-E8B9-430C-B402-ED3AC3322E32}" dt="2022-10-05T13:51:08.823" v="81" actId="47"/>
        <pc:sldMkLst>
          <pc:docMk/>
          <pc:sldMk cId="2977342517" sldId="316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3577168701" sldId="317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4116641836" sldId="318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1933216454" sldId="319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685260698" sldId="320"/>
        </pc:sldMkLst>
      </pc:sldChg>
      <pc:sldChg chg="del">
        <pc:chgData name="Wijst, K. van der (Kaj-Ivar)" userId="4399a1f9-5af9-4131-b1e6-b42295269d91" providerId="ADAL" clId="{0AD7D64A-E8B9-430C-B402-ED3AC3322E32}" dt="2022-10-05T20:00:36.187" v="3510" actId="47"/>
        <pc:sldMkLst>
          <pc:docMk/>
          <pc:sldMk cId="1491150208" sldId="321"/>
        </pc:sldMkLst>
      </pc:sldChg>
      <pc:sldChg chg="modSp mod">
        <pc:chgData name="Wijst, K. van der (Kaj-Ivar)" userId="4399a1f9-5af9-4131-b1e6-b42295269d91" providerId="ADAL" clId="{0AD7D64A-E8B9-430C-B402-ED3AC3322E32}" dt="2022-10-06T10:43:28.944" v="5974" actId="20577"/>
        <pc:sldMkLst>
          <pc:docMk/>
          <pc:sldMk cId="1216077731" sldId="322"/>
        </pc:sldMkLst>
        <pc:spChg chg="mod">
          <ac:chgData name="Wijst, K. van der (Kaj-Ivar)" userId="4399a1f9-5af9-4131-b1e6-b42295269d91" providerId="ADAL" clId="{0AD7D64A-E8B9-430C-B402-ED3AC3322E32}" dt="2022-10-06T10:43:28.944" v="5974" actId="20577"/>
          <ac:spMkLst>
            <pc:docMk/>
            <pc:sldMk cId="1216077731" sldId="322"/>
            <ac:spMk id="5" creationId="{A11F35D7-2205-6442-B171-1CFC7E7AF534}"/>
          </ac:spMkLst>
        </pc:spChg>
      </pc:sldChg>
      <pc:sldChg chg="add del">
        <pc:chgData name="Wijst, K. van der (Kaj-Ivar)" userId="4399a1f9-5af9-4131-b1e6-b42295269d91" providerId="ADAL" clId="{0AD7D64A-E8B9-430C-B402-ED3AC3322E32}" dt="2022-10-05T16:00:09.201" v="978" actId="47"/>
        <pc:sldMkLst>
          <pc:docMk/>
          <pc:sldMk cId="4072355812" sldId="323"/>
        </pc:sldMkLst>
      </pc:sldChg>
      <pc:sldChg chg="addSp delSp modSp add mod modTransition delAnim modAnim">
        <pc:chgData name="Wijst, K. van der (Kaj-Ivar)" userId="4399a1f9-5af9-4131-b1e6-b42295269d91" providerId="ADAL" clId="{0AD7D64A-E8B9-430C-B402-ED3AC3322E32}" dt="2022-10-06T11:49:05.143" v="6314"/>
        <pc:sldMkLst>
          <pc:docMk/>
          <pc:sldMk cId="1854749763" sldId="324"/>
        </pc:sldMkLst>
        <pc:spChg chg="mod">
          <ac:chgData name="Wijst, K. van der (Kaj-Ivar)" userId="4399a1f9-5af9-4131-b1e6-b42295269d91" providerId="ADAL" clId="{0AD7D64A-E8B9-430C-B402-ED3AC3322E32}" dt="2022-10-06T10:46:33.043" v="5983" actId="1076"/>
          <ac:spMkLst>
            <pc:docMk/>
            <pc:sldMk cId="1854749763" sldId="324"/>
            <ac:spMk id="3" creationId="{40B18FBA-C09A-7144-B958-6775C078C279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5" creationId="{CC41B699-6474-4EDB-B133-AB99B8C426ED}"/>
          </ac:spMkLst>
        </pc:spChg>
        <pc:spChg chg="add mod">
          <ac:chgData name="Wijst, K. van der (Kaj-Ivar)" userId="4399a1f9-5af9-4131-b1e6-b42295269d91" providerId="ADAL" clId="{0AD7D64A-E8B9-430C-B402-ED3AC3322E32}" dt="2022-10-05T15:11:51.804" v="327" actId="478"/>
          <ac:spMkLst>
            <pc:docMk/>
            <pc:sldMk cId="1854749763" sldId="324"/>
            <ac:spMk id="6" creationId="{BE3FF02F-FA72-49C8-86CF-301D16FE724E}"/>
          </ac:spMkLst>
        </pc:spChg>
        <pc:spChg chg="del">
          <ac:chgData name="Wijst, K. van der (Kaj-Ivar)" userId="4399a1f9-5af9-4131-b1e6-b42295269d91" providerId="ADAL" clId="{0AD7D64A-E8B9-430C-B402-ED3AC3322E32}" dt="2022-10-05T15:11:51.804" v="327" actId="478"/>
          <ac:spMkLst>
            <pc:docMk/>
            <pc:sldMk cId="1854749763" sldId="324"/>
            <ac:spMk id="7" creationId="{7FB660AF-0A71-3647-B364-48D7E6C64FCC}"/>
          </ac:spMkLst>
        </pc:spChg>
        <pc:spChg chg="add del mod">
          <ac:chgData name="Wijst, K. van der (Kaj-Ivar)" userId="4399a1f9-5af9-4131-b1e6-b42295269d91" providerId="ADAL" clId="{0AD7D64A-E8B9-430C-B402-ED3AC3322E32}" dt="2022-10-06T07:43:49.996" v="5433" actId="478"/>
          <ac:spMkLst>
            <pc:docMk/>
            <pc:sldMk cId="1854749763" sldId="324"/>
            <ac:spMk id="8" creationId="{616601FE-BDEB-4516-AAFD-8BBFBFBF2F97}"/>
          </ac:spMkLst>
        </pc:spChg>
        <pc:spChg chg="add mod ord">
          <ac:chgData name="Wijst, K. van der (Kaj-Ivar)" userId="4399a1f9-5af9-4131-b1e6-b42295269d91" providerId="ADAL" clId="{0AD7D64A-E8B9-430C-B402-ED3AC3322E32}" dt="2022-10-06T07:53:29.706" v="5567" actId="207"/>
          <ac:spMkLst>
            <pc:docMk/>
            <pc:sldMk cId="1854749763" sldId="324"/>
            <ac:spMk id="9" creationId="{29AA0A05-9C87-4915-99CF-D89A63B674EB}"/>
          </ac:spMkLst>
        </pc:spChg>
        <pc:spChg chg="add del mod">
          <ac:chgData name="Wijst, K. van der (Kaj-Ivar)" userId="4399a1f9-5af9-4131-b1e6-b42295269d91" providerId="ADAL" clId="{0AD7D64A-E8B9-430C-B402-ED3AC3322E32}" dt="2022-10-06T07:39:59.986" v="5386" actId="478"/>
          <ac:spMkLst>
            <pc:docMk/>
            <pc:sldMk cId="1854749763" sldId="324"/>
            <ac:spMk id="10" creationId="{3AC7CA14-62AA-4817-B752-E8EA989FFFC5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32" creationId="{55EF7962-DB59-484B-A72B-6CB110711E73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33" creationId="{67477AC9-E3BC-49CD-ADA0-B2CA862C621A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34" creationId="{F102EBFB-D511-46D6-901C-97705586CB7E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35" creationId="{5BDDAD36-0108-47A8-8106-609DC084E756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36" creationId="{75B8E7D8-F52C-4B62-85AA-0C019B7316A8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37" creationId="{6EC6A549-706D-4AD7-97C9-B9747C463751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38" creationId="{9F2FE71D-F8F6-4197-B7DB-7AEBAEABDACA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39" creationId="{31AE9C27-0058-4680-B921-4D695C3EA754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40" creationId="{234EF51D-E07E-47DA-9D59-499B2E29797B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41" creationId="{7DE217DA-CD54-48BB-8C31-A7B08D9F2080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42" creationId="{F464A727-8CDF-4AD0-AB3D-8300814D28C9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43" creationId="{6F0BB15E-70E1-44D9-A394-05778D115DC8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44" creationId="{1C41B88B-A63A-43B1-BEC3-6BE003385D26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45" creationId="{EA8E7DF9-D429-41DD-ADD8-21244B72B5AC}"/>
          </ac:spMkLst>
        </pc:spChg>
        <pc:spChg chg="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46" creationId="{B643A6D5-7A06-4566-BB5C-9F5CCA23340F}"/>
          </ac:spMkLst>
        </pc:spChg>
        <pc:spChg chg="del">
          <ac:chgData name="Wijst, K. van der (Kaj-Ivar)" userId="4399a1f9-5af9-4131-b1e6-b42295269d91" providerId="ADAL" clId="{0AD7D64A-E8B9-430C-B402-ED3AC3322E32}" dt="2022-10-05T15:11:04.592" v="324" actId="478"/>
          <ac:spMkLst>
            <pc:docMk/>
            <pc:sldMk cId="1854749763" sldId="324"/>
            <ac:spMk id="47" creationId="{DBFE6F9D-AD35-4593-9116-FA85D91E5D23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66" creationId="{78344BE4-18B1-4584-B753-E23BA1259B29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67" creationId="{70610511-43C4-4930-8034-B1AA98EAA2C3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68" creationId="{A3AAFE67-036F-4552-BD6B-F30F4D7A05AD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69" creationId="{BE39BE58-5231-4C7A-9BB9-7D22C3D0B787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70" creationId="{CAEBEA52-86E5-4859-A0FC-226D2FE83D51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71" creationId="{041ED6D6-9DB2-495C-B18B-E03EBB08E6AB}"/>
          </ac:spMkLst>
        </pc:spChg>
        <pc:spChg chg="add del mod ord">
          <ac:chgData name="Wijst, K. van der (Kaj-Ivar)" userId="4399a1f9-5af9-4131-b1e6-b42295269d91" providerId="ADAL" clId="{0AD7D64A-E8B9-430C-B402-ED3AC3322E32}" dt="2022-10-06T11:48:55.888" v="6311" actId="478"/>
          <ac:spMkLst>
            <pc:docMk/>
            <pc:sldMk cId="1854749763" sldId="324"/>
            <ac:spMk id="72" creationId="{5388814A-B66D-46AF-B8B1-9E0F48F349B6}"/>
          </ac:spMkLst>
        </pc:spChg>
        <pc:spChg chg="add del mod">
          <ac:chgData name="Wijst, K. van der (Kaj-Ivar)" userId="4399a1f9-5af9-4131-b1e6-b42295269d91" providerId="ADAL" clId="{0AD7D64A-E8B9-430C-B402-ED3AC3322E32}" dt="2022-10-06T07:43:16.428" v="5430" actId="478"/>
          <ac:spMkLst>
            <pc:docMk/>
            <pc:sldMk cId="1854749763" sldId="324"/>
            <ac:spMk id="73" creationId="{F89D21CE-EEE6-4009-B6D4-064ED018B2E8}"/>
          </ac:spMkLst>
        </pc:spChg>
        <pc:spChg chg="add del mod">
          <ac:chgData name="Wijst, K. van der (Kaj-Ivar)" userId="4399a1f9-5af9-4131-b1e6-b42295269d91" providerId="ADAL" clId="{0AD7D64A-E8B9-430C-B402-ED3AC3322E32}" dt="2022-10-06T07:43:21.218" v="5431" actId="478"/>
          <ac:spMkLst>
            <pc:docMk/>
            <pc:sldMk cId="1854749763" sldId="324"/>
            <ac:spMk id="74" creationId="{C2E18671-973F-48C3-B525-0EC21F27C200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75" creationId="{5857712F-92C4-4C30-B0D2-3DE3FE59246F}"/>
          </ac:spMkLst>
        </pc:spChg>
        <pc:spChg chg="add del mod">
          <ac:chgData name="Wijst, K. van der (Kaj-Ivar)" userId="4399a1f9-5af9-4131-b1e6-b42295269d91" providerId="ADAL" clId="{0AD7D64A-E8B9-430C-B402-ED3AC3322E32}" dt="2022-10-06T07:43:16.428" v="5430" actId="478"/>
          <ac:spMkLst>
            <pc:docMk/>
            <pc:sldMk cId="1854749763" sldId="324"/>
            <ac:spMk id="76" creationId="{D8B4A3B0-A0B6-4934-8053-ECB5A7EFD09C}"/>
          </ac:spMkLst>
        </pc:spChg>
        <pc:spChg chg="add del mod">
          <ac:chgData name="Wijst, K. van der (Kaj-Ivar)" userId="4399a1f9-5af9-4131-b1e6-b42295269d91" providerId="ADAL" clId="{0AD7D64A-E8B9-430C-B402-ED3AC3322E32}" dt="2022-10-06T07:43:21.218" v="5431" actId="478"/>
          <ac:spMkLst>
            <pc:docMk/>
            <pc:sldMk cId="1854749763" sldId="324"/>
            <ac:spMk id="77" creationId="{0BBBA984-7666-458E-8835-1A74086BD17A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78" creationId="{9C1BBEB2-18F0-40AD-8C2D-4AC7D57BFD51}"/>
          </ac:spMkLst>
        </pc:spChg>
        <pc:spChg chg="add del mod">
          <ac:chgData name="Wijst, K. van der (Kaj-Ivar)" userId="4399a1f9-5af9-4131-b1e6-b42295269d91" providerId="ADAL" clId="{0AD7D64A-E8B9-430C-B402-ED3AC3322E32}" dt="2022-10-06T07:43:16.428" v="5430" actId="478"/>
          <ac:spMkLst>
            <pc:docMk/>
            <pc:sldMk cId="1854749763" sldId="324"/>
            <ac:spMk id="79" creationId="{AEB0A8DA-F336-423F-8A51-94CD475A8072}"/>
          </ac:spMkLst>
        </pc:spChg>
        <pc:spChg chg="add del mod">
          <ac:chgData name="Wijst, K. van der (Kaj-Ivar)" userId="4399a1f9-5af9-4131-b1e6-b42295269d91" providerId="ADAL" clId="{0AD7D64A-E8B9-430C-B402-ED3AC3322E32}" dt="2022-10-06T07:43:21.218" v="5431" actId="478"/>
          <ac:spMkLst>
            <pc:docMk/>
            <pc:sldMk cId="1854749763" sldId="324"/>
            <ac:spMk id="80" creationId="{1C8B2C35-1E41-4F9F-8E74-B5F8A66F79A8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81" creationId="{A8851E06-DA79-4FA5-B862-7EA912CDB2B7}"/>
          </ac:spMkLst>
        </pc:spChg>
        <pc:spChg chg="add del mod">
          <ac:chgData name="Wijst, K. van der (Kaj-Ivar)" userId="4399a1f9-5af9-4131-b1e6-b42295269d91" providerId="ADAL" clId="{0AD7D64A-E8B9-430C-B402-ED3AC3322E32}" dt="2022-10-06T07:43:16.428" v="5430" actId="478"/>
          <ac:spMkLst>
            <pc:docMk/>
            <pc:sldMk cId="1854749763" sldId="324"/>
            <ac:spMk id="82" creationId="{D5290E81-8CCE-4927-939F-F25909B8BF52}"/>
          </ac:spMkLst>
        </pc:spChg>
        <pc:spChg chg="add del mod">
          <ac:chgData name="Wijst, K. van der (Kaj-Ivar)" userId="4399a1f9-5af9-4131-b1e6-b42295269d91" providerId="ADAL" clId="{0AD7D64A-E8B9-430C-B402-ED3AC3322E32}" dt="2022-10-06T07:43:21.218" v="5431" actId="478"/>
          <ac:spMkLst>
            <pc:docMk/>
            <pc:sldMk cId="1854749763" sldId="324"/>
            <ac:spMk id="83" creationId="{2DFF5246-AB90-485A-92ED-BA9F9D195890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84" creationId="{B5554372-5166-4281-BD0F-F9C1C4ACE017}"/>
          </ac:spMkLst>
        </pc:spChg>
        <pc:spChg chg="add del mod">
          <ac:chgData name="Wijst, K. van der (Kaj-Ivar)" userId="4399a1f9-5af9-4131-b1e6-b42295269d91" providerId="ADAL" clId="{0AD7D64A-E8B9-430C-B402-ED3AC3322E32}" dt="2022-10-06T07:43:16.428" v="5430" actId="478"/>
          <ac:spMkLst>
            <pc:docMk/>
            <pc:sldMk cId="1854749763" sldId="324"/>
            <ac:spMk id="85" creationId="{413C1708-962B-4BFF-9C46-57D637A3E0E5}"/>
          </ac:spMkLst>
        </pc:spChg>
        <pc:spChg chg="add del mod">
          <ac:chgData name="Wijst, K. van der (Kaj-Ivar)" userId="4399a1f9-5af9-4131-b1e6-b42295269d91" providerId="ADAL" clId="{0AD7D64A-E8B9-430C-B402-ED3AC3322E32}" dt="2022-10-06T07:43:21.218" v="5431" actId="478"/>
          <ac:spMkLst>
            <pc:docMk/>
            <pc:sldMk cId="1854749763" sldId="324"/>
            <ac:spMk id="86" creationId="{6EE3ADE2-BBC0-40A2-A279-E8E0F3F7B48A}"/>
          </ac:spMkLst>
        </pc:spChg>
        <pc:spChg chg="add mod ord">
          <ac:chgData name="Wijst, K. van der (Kaj-Ivar)" userId="4399a1f9-5af9-4131-b1e6-b42295269d91" providerId="ADAL" clId="{0AD7D64A-E8B9-430C-B402-ED3AC3322E32}" dt="2022-10-06T07:54:18.343" v="5580" actId="14100"/>
          <ac:spMkLst>
            <pc:docMk/>
            <pc:sldMk cId="1854749763" sldId="324"/>
            <ac:spMk id="87" creationId="{0E792132-6114-4959-8547-6B72DAEACA82}"/>
          </ac:spMkLst>
        </pc:spChg>
        <pc:spChg chg="add mod">
          <ac:chgData name="Wijst, K. van der (Kaj-Ivar)" userId="4399a1f9-5af9-4131-b1e6-b42295269d91" providerId="ADAL" clId="{0AD7D64A-E8B9-430C-B402-ED3AC3322E32}" dt="2022-10-06T07:38:12.407" v="5357" actId="571"/>
          <ac:spMkLst>
            <pc:docMk/>
            <pc:sldMk cId="1854749763" sldId="324"/>
            <ac:spMk id="88" creationId="{428F3815-7C1B-45B6-B296-290A51905AEC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89" creationId="{2BEB4F1E-E4B2-4BD0-AF08-FCB3AD280EBC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90" creationId="{859B1F85-031E-4612-A208-217F1D0DB901}"/>
          </ac:spMkLst>
        </pc:spChg>
        <pc:spChg chg="add mod or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91" creationId="{DA5B383E-BCAC-4C93-88F5-3EDC383C4215}"/>
          </ac:spMkLst>
        </pc:spChg>
        <pc:spChg chg="add mod">
          <ac:chgData name="Wijst, K. van der (Kaj-Ivar)" userId="4399a1f9-5af9-4131-b1e6-b42295269d91" providerId="ADAL" clId="{0AD7D64A-E8B9-430C-B402-ED3AC3322E32}" dt="2022-10-06T07:52:46.904" v="5551" actId="1036"/>
          <ac:spMkLst>
            <pc:docMk/>
            <pc:sldMk cId="1854749763" sldId="324"/>
            <ac:spMk id="92" creationId="{E5ABB238-7198-4DD5-B32C-D9AF77B0A7C7}"/>
          </ac:spMkLst>
        </pc:spChg>
        <pc:spChg chg="add mod">
          <ac:chgData name="Wijst, K. van der (Kaj-Ivar)" userId="4399a1f9-5af9-4131-b1e6-b42295269d91" providerId="ADAL" clId="{0AD7D64A-E8B9-430C-B402-ED3AC3322E32}" dt="2022-10-06T07:53:04.848" v="5566" actId="1036"/>
          <ac:spMkLst>
            <pc:docMk/>
            <pc:sldMk cId="1854749763" sldId="324"/>
            <ac:spMk id="93" creationId="{D1E0D7C1-EEDA-47AE-B088-6C513EBE2DD3}"/>
          </ac:spMkLst>
        </pc:spChg>
        <pc:grpChg chg="del">
          <ac:chgData name="Wijst, K. van der (Kaj-Ivar)" userId="4399a1f9-5af9-4131-b1e6-b42295269d91" providerId="ADAL" clId="{0AD7D64A-E8B9-430C-B402-ED3AC3322E32}" dt="2022-10-05T15:22:40.053" v="420" actId="478"/>
          <ac:grpSpMkLst>
            <pc:docMk/>
            <pc:sldMk cId="1854749763" sldId="324"/>
            <ac:grpSpMk id="48" creationId="{569F0971-0CBB-46A1-B956-0214D1C27B20}"/>
          </ac:grpSpMkLst>
        </pc:grpChg>
        <pc:picChg chg="add mod">
          <ac:chgData name="Wijst, K. van der (Kaj-Ivar)" userId="4399a1f9-5af9-4131-b1e6-b42295269d91" providerId="ADAL" clId="{0AD7D64A-E8B9-430C-B402-ED3AC3322E32}" dt="2022-10-06T11:48:46.901" v="6310" actId="1037"/>
          <ac:picMkLst>
            <pc:docMk/>
            <pc:sldMk cId="1854749763" sldId="324"/>
            <ac:picMk id="94" creationId="{4B6ECAAF-BED4-46E4-BAD9-1B86558554F5}"/>
          </ac:picMkLst>
        </pc:picChg>
        <pc:picChg chg="add mod">
          <ac:chgData name="Wijst, K. van der (Kaj-Ivar)" userId="4399a1f9-5af9-4131-b1e6-b42295269d91" providerId="ADAL" clId="{0AD7D64A-E8B9-430C-B402-ED3AC3322E32}" dt="2022-10-06T11:48:40.562" v="6293" actId="1076"/>
          <ac:picMkLst>
            <pc:docMk/>
            <pc:sldMk cId="1854749763" sldId="324"/>
            <ac:picMk id="95" creationId="{2ACFC506-741B-4B9C-BCD6-177791EFAE0F}"/>
          </ac:picMkLst>
        </pc:picChg>
        <pc:cxnChg chg="mod">
          <ac:chgData name="Wijst, K. van der (Kaj-Ivar)" userId="4399a1f9-5af9-4131-b1e6-b42295269d91" providerId="ADAL" clId="{0AD7D64A-E8B9-430C-B402-ED3AC3322E32}" dt="2022-10-05T15:22:40.053" v="420" actId="478"/>
          <ac:cxnSpMkLst>
            <pc:docMk/>
            <pc:sldMk cId="1854749763" sldId="324"/>
            <ac:cxnSpMk id="61" creationId="{744604A2-2019-4624-8A42-39E6747C9261}"/>
          </ac:cxnSpMkLst>
        </pc:cxnChg>
        <pc:cxnChg chg="mod">
          <ac:chgData name="Wijst, K. van der (Kaj-Ivar)" userId="4399a1f9-5af9-4131-b1e6-b42295269d91" providerId="ADAL" clId="{0AD7D64A-E8B9-430C-B402-ED3AC3322E32}" dt="2022-10-05T15:22:40.053" v="420" actId="478"/>
          <ac:cxnSpMkLst>
            <pc:docMk/>
            <pc:sldMk cId="1854749763" sldId="324"/>
            <ac:cxnSpMk id="62" creationId="{FC413ECC-11EB-42DD-BA6F-857C10805DC3}"/>
          </ac:cxnSpMkLst>
        </pc:cxnChg>
        <pc:cxnChg chg="mod">
          <ac:chgData name="Wijst, K. van der (Kaj-Ivar)" userId="4399a1f9-5af9-4131-b1e6-b42295269d91" providerId="ADAL" clId="{0AD7D64A-E8B9-430C-B402-ED3AC3322E32}" dt="2022-10-05T15:22:40.053" v="420" actId="478"/>
          <ac:cxnSpMkLst>
            <pc:docMk/>
            <pc:sldMk cId="1854749763" sldId="324"/>
            <ac:cxnSpMk id="63" creationId="{1F5E2CC9-6FE3-4AD4-950F-68B1354A23ED}"/>
          </ac:cxnSpMkLst>
        </pc:cxnChg>
        <pc:cxnChg chg="mod">
          <ac:chgData name="Wijst, K. van der (Kaj-Ivar)" userId="4399a1f9-5af9-4131-b1e6-b42295269d91" providerId="ADAL" clId="{0AD7D64A-E8B9-430C-B402-ED3AC3322E32}" dt="2022-10-05T15:22:40.053" v="420" actId="478"/>
          <ac:cxnSpMkLst>
            <pc:docMk/>
            <pc:sldMk cId="1854749763" sldId="324"/>
            <ac:cxnSpMk id="64" creationId="{DA17BAC8-E966-460C-BB5A-BB9CC2FA8146}"/>
          </ac:cxnSpMkLst>
        </pc:cxnChg>
        <pc:cxnChg chg="mod">
          <ac:chgData name="Wijst, K. van der (Kaj-Ivar)" userId="4399a1f9-5af9-4131-b1e6-b42295269d91" providerId="ADAL" clId="{0AD7D64A-E8B9-430C-B402-ED3AC3322E32}" dt="2022-10-05T15:22:40.053" v="420" actId="478"/>
          <ac:cxnSpMkLst>
            <pc:docMk/>
            <pc:sldMk cId="1854749763" sldId="324"/>
            <ac:cxnSpMk id="65" creationId="{F180EAD1-5C84-4973-9B02-D9DFCF571EF0}"/>
          </ac:cxnSpMkLst>
        </pc:cxnChg>
      </pc:sldChg>
      <pc:sldChg chg="addSp delSp modSp add mod modTransition modAnim">
        <pc:chgData name="Wijst, K. van der (Kaj-Ivar)" userId="4399a1f9-5af9-4131-b1e6-b42295269d91" providerId="ADAL" clId="{0AD7D64A-E8B9-430C-B402-ED3AC3322E32}" dt="2022-10-06T07:54:22.516" v="5581"/>
        <pc:sldMkLst>
          <pc:docMk/>
          <pc:sldMk cId="4186917759" sldId="325"/>
        </pc:sldMkLst>
        <pc:spChg chg="del mod">
          <ac:chgData name="Wijst, K. van der (Kaj-Ivar)" userId="4399a1f9-5af9-4131-b1e6-b42295269d91" providerId="ADAL" clId="{0AD7D64A-E8B9-430C-B402-ED3AC3322E32}" dt="2022-10-05T15:34:36.505" v="774" actId="478"/>
          <ac:spMkLst>
            <pc:docMk/>
            <pc:sldMk cId="4186917759" sldId="325"/>
            <ac:spMk id="3" creationId="{40B18FBA-C09A-7144-B958-6775C078C279}"/>
          </ac:spMkLst>
        </pc:spChg>
        <pc:spChg chg="add mod or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4" creationId="{A6753EA8-58E4-467D-87F6-15945DEB50B4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31" creationId="{A53FA781-3F0F-4D12-823C-0AED0E199CB6}"/>
          </ac:spMkLst>
        </pc:spChg>
        <pc:spChg chg="del mod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32" creationId="{55EF7962-DB59-484B-A72B-6CB110711E73}"/>
          </ac:spMkLst>
        </pc:spChg>
        <pc:spChg chg="del mod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33" creationId="{67477AC9-E3BC-49CD-ADA0-B2CA862C621A}"/>
          </ac:spMkLst>
        </pc:spChg>
        <pc:spChg chg="del mod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34" creationId="{F102EBFB-D511-46D6-901C-97705586CB7E}"/>
          </ac:spMkLst>
        </pc:spChg>
        <pc:spChg chg="del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35" creationId="{5BDDAD36-0108-47A8-8106-609DC084E756}"/>
          </ac:spMkLst>
        </pc:spChg>
        <pc:spChg chg="del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36" creationId="{75B8E7D8-F52C-4B62-85AA-0C019B7316A8}"/>
          </ac:spMkLst>
        </pc:spChg>
        <pc:spChg chg="del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37" creationId="{6EC6A549-706D-4AD7-97C9-B9747C463751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38" creationId="{AC441E03-EFD3-45F9-BB5E-8068218FC6EF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39" creationId="{81CFD1EA-BD52-4B77-BCF0-1C11F654B326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40" creationId="{901C0FE1-A4B0-44D7-A48D-905C2E80D3A0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41" creationId="{2EA1492E-8F61-4D3C-9E5B-E83BE1C99EB8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42" creationId="{42370C43-006B-49CB-BCE0-617137AD98DB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43" creationId="{791303E5-6BAE-4E98-8684-E56E3F360F38}"/>
          </ac:spMkLst>
        </pc:spChg>
        <pc:spChg chg="del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44" creationId="{1C41B88B-A63A-43B1-BEC3-6BE003385D26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45" creationId="{C6C4C6DF-D92C-4DED-81EF-7503206AA73B}"/>
          </ac:spMkLst>
        </pc:spChg>
        <pc:spChg chg="del">
          <ac:chgData name="Wijst, K. van der (Kaj-Ivar)" userId="4399a1f9-5af9-4131-b1e6-b42295269d91" providerId="ADAL" clId="{0AD7D64A-E8B9-430C-B402-ED3AC3322E32}" dt="2022-10-05T15:18:31.721" v="373" actId="478"/>
          <ac:spMkLst>
            <pc:docMk/>
            <pc:sldMk cId="4186917759" sldId="325"/>
            <ac:spMk id="46" creationId="{B643A6D5-7A06-4566-BB5C-9F5CCA23340F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47" creationId="{5B45879F-E3EC-482A-B36A-7379403CF473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66" creationId="{67DABCBF-4A4B-46B9-805C-075E2EE43DF2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67" creationId="{BF562283-EA9A-4A3A-8D3A-74ABDA49196A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68" creationId="{940F984C-A06E-4F49-8491-755F1F72A108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69" creationId="{E9868199-B6CF-4F81-9B14-572D419CBC40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70" creationId="{346B7123-919A-4F73-A703-F873F2576FEB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71" creationId="{CFAF75B3-DE8C-4974-9420-96CD0E1C56F7}"/>
          </ac:spMkLst>
        </pc:spChg>
        <pc:spChg chg="add del mod">
          <ac:chgData name="Wijst, K. van der (Kaj-Ivar)" userId="4399a1f9-5af9-4131-b1e6-b42295269d91" providerId="ADAL" clId="{0AD7D64A-E8B9-430C-B402-ED3AC3322E32}" dt="2022-10-05T15:18:40.007" v="375" actId="478"/>
          <ac:spMkLst>
            <pc:docMk/>
            <pc:sldMk cId="4186917759" sldId="325"/>
            <ac:spMk id="72" creationId="{1710D81F-D64A-4930-A1EF-2B342C426FB3}"/>
          </ac:spMkLst>
        </pc:spChg>
        <pc:spChg chg="add del mod">
          <ac:chgData name="Wijst, K. van der (Kaj-Ivar)" userId="4399a1f9-5af9-4131-b1e6-b42295269d91" providerId="ADAL" clId="{0AD7D64A-E8B9-430C-B402-ED3AC3322E32}" dt="2022-10-05T15:46:45.379" v="858" actId="478"/>
          <ac:spMkLst>
            <pc:docMk/>
            <pc:sldMk cId="4186917759" sldId="325"/>
            <ac:spMk id="82" creationId="{048B5863-E72A-48AB-8ABE-CB40061D6263}"/>
          </ac:spMkLst>
        </pc:spChg>
        <pc:spChg chg="add del mod">
          <ac:chgData name="Wijst, K. van der (Kaj-Ivar)" userId="4399a1f9-5af9-4131-b1e6-b42295269d91" providerId="ADAL" clId="{0AD7D64A-E8B9-430C-B402-ED3AC3322E32}" dt="2022-10-05T15:26:39.450" v="522" actId="478"/>
          <ac:spMkLst>
            <pc:docMk/>
            <pc:sldMk cId="4186917759" sldId="325"/>
            <ac:spMk id="83" creationId="{A7D31181-1FBD-4C70-BA9C-3F0E103E584D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84" creationId="{7A85AFFF-B062-4232-BBE3-169B0D622AB9}"/>
          </ac:spMkLst>
        </pc:spChg>
        <pc:spChg chg="add mod">
          <ac:chgData name="Wijst, K. van der (Kaj-Ivar)" userId="4399a1f9-5af9-4131-b1e6-b42295269d91" providerId="ADAL" clId="{0AD7D64A-E8B9-430C-B402-ED3AC3322E32}" dt="2022-10-05T15:28:14.837" v="558" actId="571"/>
          <ac:spMkLst>
            <pc:docMk/>
            <pc:sldMk cId="4186917759" sldId="325"/>
            <ac:spMk id="85" creationId="{AAE7485F-576B-4B9D-AB2E-CD9C475BFFF7}"/>
          </ac:spMkLst>
        </pc:spChg>
        <pc:spChg chg="add mod">
          <ac:chgData name="Wijst, K. van der (Kaj-Ivar)" userId="4399a1f9-5af9-4131-b1e6-b42295269d91" providerId="ADAL" clId="{0AD7D64A-E8B9-430C-B402-ED3AC3322E32}" dt="2022-10-05T15:28:14.837" v="558" actId="571"/>
          <ac:spMkLst>
            <pc:docMk/>
            <pc:sldMk cId="4186917759" sldId="325"/>
            <ac:spMk id="86" creationId="{5D5AA089-870B-45C4-80D8-9316CBF2BB3B}"/>
          </ac:spMkLst>
        </pc:spChg>
        <pc:spChg chg="add del mod">
          <ac:chgData name="Wijst, K. van der (Kaj-Ivar)" userId="4399a1f9-5af9-4131-b1e6-b42295269d91" providerId="ADAL" clId="{0AD7D64A-E8B9-430C-B402-ED3AC3322E32}" dt="2022-10-05T15:30:57.855" v="650" actId="478"/>
          <ac:spMkLst>
            <pc:docMk/>
            <pc:sldMk cId="4186917759" sldId="325"/>
            <ac:spMk id="87" creationId="{60AFE0C8-BC1A-4562-BBA4-C7E2838848D2}"/>
          </ac:spMkLst>
        </pc:spChg>
        <pc:spChg chg="add mod">
          <ac:chgData name="Wijst, K. van der (Kaj-Ivar)" userId="4399a1f9-5af9-4131-b1e6-b42295269d91" providerId="ADAL" clId="{0AD7D64A-E8B9-430C-B402-ED3AC3322E32}" dt="2022-10-05T15:34:47.745" v="803" actId="1035"/>
          <ac:spMkLst>
            <pc:docMk/>
            <pc:sldMk cId="4186917759" sldId="325"/>
            <ac:spMk id="91" creationId="{A7628591-CEED-482A-AE9E-86F6D63C991C}"/>
          </ac:spMkLst>
        </pc:spChg>
        <pc:spChg chg="add del mod">
          <ac:chgData name="Wijst, K. van der (Kaj-Ivar)" userId="4399a1f9-5af9-4131-b1e6-b42295269d91" providerId="ADAL" clId="{0AD7D64A-E8B9-430C-B402-ED3AC3322E32}" dt="2022-10-06T07:53:48.312" v="5568" actId="478"/>
          <ac:spMkLst>
            <pc:docMk/>
            <pc:sldMk cId="4186917759" sldId="325"/>
            <ac:spMk id="93" creationId="{E5B14514-A746-40DC-9FD7-3C33F4B531BD}"/>
          </ac:spMkLst>
        </pc:spChg>
        <pc:spChg chg="add del mod">
          <ac:chgData name="Wijst, K. van der (Kaj-Ivar)" userId="4399a1f9-5af9-4131-b1e6-b42295269d91" providerId="ADAL" clId="{0AD7D64A-E8B9-430C-B402-ED3AC3322E32}" dt="2022-10-05T15:34:38.884" v="775" actId="478"/>
          <ac:spMkLst>
            <pc:docMk/>
            <pc:sldMk cId="4186917759" sldId="325"/>
            <ac:spMk id="95" creationId="{954F9BEF-50F3-41AA-9458-F96E80D99498}"/>
          </ac:spMkLst>
        </pc:spChg>
        <pc:spChg chg="add mod">
          <ac:chgData name="Wijst, K. van der (Kaj-Ivar)" userId="4399a1f9-5af9-4131-b1e6-b42295269d91" providerId="ADAL" clId="{0AD7D64A-E8B9-430C-B402-ED3AC3322E32}" dt="2022-10-05T15:34:39.371" v="776"/>
          <ac:spMkLst>
            <pc:docMk/>
            <pc:sldMk cId="4186917759" sldId="325"/>
            <ac:spMk id="96" creationId="{DACA02F7-73BB-4ECD-B36C-DBD9A920F5BC}"/>
          </ac:spMkLst>
        </pc:spChg>
        <pc:spChg chg="add mod">
          <ac:chgData name="Wijst, K. van der (Kaj-Ivar)" userId="4399a1f9-5af9-4131-b1e6-b42295269d91" providerId="ADAL" clId="{0AD7D64A-E8B9-430C-B402-ED3AC3322E32}" dt="2022-10-05T15:48:09.236" v="862" actId="207"/>
          <ac:spMkLst>
            <pc:docMk/>
            <pc:sldMk cId="4186917759" sldId="325"/>
            <ac:spMk id="97" creationId="{8715E21D-517C-4977-8BC3-F4FC11184E40}"/>
          </ac:spMkLst>
        </pc:spChg>
        <pc:spChg chg="add mod">
          <ac:chgData name="Wijst, K. van der (Kaj-Ivar)" userId="4399a1f9-5af9-4131-b1e6-b42295269d91" providerId="ADAL" clId="{0AD7D64A-E8B9-430C-B402-ED3AC3322E32}" dt="2022-10-05T15:48:09.236" v="862" actId="207"/>
          <ac:spMkLst>
            <pc:docMk/>
            <pc:sldMk cId="4186917759" sldId="325"/>
            <ac:spMk id="98" creationId="{9074A1AC-227F-4E5F-A9FE-22A68CCD2AAB}"/>
          </ac:spMkLst>
        </pc:spChg>
        <pc:spChg chg="add mod">
          <ac:chgData name="Wijst, K. van der (Kaj-Ivar)" userId="4399a1f9-5af9-4131-b1e6-b42295269d91" providerId="ADAL" clId="{0AD7D64A-E8B9-430C-B402-ED3AC3322E32}" dt="2022-10-05T15:48:09.236" v="862" actId="207"/>
          <ac:spMkLst>
            <pc:docMk/>
            <pc:sldMk cId="4186917759" sldId="325"/>
            <ac:spMk id="99" creationId="{4BF56CF7-A8C3-42E9-9149-A7CEBD9688E1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0" creationId="{03A742E9-89B8-4147-9F1A-449F98781FAE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1" creationId="{46BDA5DB-4E5B-4578-B938-7B33DFCB9097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2" creationId="{5D5752D3-9670-4C7A-BAB3-804823798CC1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3" creationId="{8F2B1205-A3A8-4601-9646-3A510E63A485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4" creationId="{B6721EDF-6E6B-428D-9D8F-BE5A24890404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5" creationId="{3D8DF847-3536-4302-8CF4-DBF9FFC5FABD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6" creationId="{14C2DF83-937B-49BD-BF7C-8C4903237A95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7" creationId="{CE1BE055-788D-4E85-826D-968C552E9A28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8" creationId="{3B41308C-1D38-4FA9-9F7D-848FB44AEC18}"/>
          </ac:spMkLst>
        </pc:spChg>
        <pc:spChg chg="add mod">
          <ac:chgData name="Wijst, K. van der (Kaj-Ivar)" userId="4399a1f9-5af9-4131-b1e6-b42295269d91" providerId="ADAL" clId="{0AD7D64A-E8B9-430C-B402-ED3AC3322E32}" dt="2022-10-06T07:53:49.653" v="5569"/>
          <ac:spMkLst>
            <pc:docMk/>
            <pc:sldMk cId="4186917759" sldId="325"/>
            <ac:spMk id="109" creationId="{7112B4F7-2622-4584-865C-5F947D3D944D}"/>
          </ac:spMkLst>
        </pc:spChg>
        <pc:spChg chg="add mod">
          <ac:chgData name="Wijst, K. van der (Kaj-Ivar)" userId="4399a1f9-5af9-4131-b1e6-b42295269d91" providerId="ADAL" clId="{0AD7D64A-E8B9-430C-B402-ED3AC3322E32}" dt="2022-10-06T07:54:22.516" v="5581"/>
          <ac:spMkLst>
            <pc:docMk/>
            <pc:sldMk cId="4186917759" sldId="325"/>
            <ac:spMk id="110" creationId="{E2A0EECD-2DAD-4FC5-9748-D503FFDD0894}"/>
          </ac:spMkLst>
        </pc:spChg>
        <pc:grpChg chg="del">
          <ac:chgData name="Wijst, K. van der (Kaj-Ivar)" userId="4399a1f9-5af9-4131-b1e6-b42295269d91" providerId="ADAL" clId="{0AD7D64A-E8B9-430C-B402-ED3AC3322E32}" dt="2022-10-05T15:22:38.489" v="419" actId="478"/>
          <ac:grpSpMkLst>
            <pc:docMk/>
            <pc:sldMk cId="4186917759" sldId="325"/>
            <ac:grpSpMk id="48" creationId="{569F0971-0CBB-46A1-B956-0214D1C27B20}"/>
          </ac:grpSpMkLst>
        </pc:grpChg>
        <pc:cxnChg chg="add del">
          <ac:chgData name="Wijst, K. van der (Kaj-Ivar)" userId="4399a1f9-5af9-4131-b1e6-b42295269d91" providerId="ADAL" clId="{0AD7D64A-E8B9-430C-B402-ED3AC3322E32}" dt="2022-10-05T15:20:38.037" v="401" actId="11529"/>
          <ac:cxnSpMkLst>
            <pc:docMk/>
            <pc:sldMk cId="4186917759" sldId="325"/>
            <ac:cxnSpMk id="7" creationId="{A988FA69-340D-45AE-858A-9E9D1AEFFF26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9" creationId="{B1D0F67B-CA73-43B4-B99F-6775C49953F0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11" creationId="{53EA4BD8-1E69-4761-80AB-2C64AA306529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13" creationId="{D2D1100B-E887-491D-A579-A67FB3900AB1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15" creationId="{96A47EA4-39CE-4598-9BA6-F5B11F4768B5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17" creationId="{D3CB705C-B21B-4968-BABE-7EB922F41AA2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19" creationId="{2BBAB080-0B26-471A-8F35-B033C6914954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21" creationId="{B28FC172-533F-494A-BC44-FEAC44B48519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23" creationId="{01A0E4AB-6B14-4ADC-AB38-DF9CA9BA8870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25" creationId="{65124D15-0713-4060-B708-24FA61FEB51F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27" creationId="{14ECF6C0-3726-4817-9012-A50390806007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29" creationId="{67E63990-2570-45D1-B40D-3ABD1FA5476C}"/>
          </ac:cxnSpMkLst>
        </pc:cxnChg>
        <pc:cxnChg chg="mod">
          <ac:chgData name="Wijst, K. van der (Kaj-Ivar)" userId="4399a1f9-5af9-4131-b1e6-b42295269d91" providerId="ADAL" clId="{0AD7D64A-E8B9-430C-B402-ED3AC3322E32}" dt="2022-10-05T15:22:38.489" v="419" actId="478"/>
          <ac:cxnSpMkLst>
            <pc:docMk/>
            <pc:sldMk cId="4186917759" sldId="325"/>
            <ac:cxnSpMk id="61" creationId="{744604A2-2019-4624-8A42-39E6747C9261}"/>
          </ac:cxnSpMkLst>
        </pc:cxnChg>
        <pc:cxnChg chg="mod">
          <ac:chgData name="Wijst, K. van der (Kaj-Ivar)" userId="4399a1f9-5af9-4131-b1e6-b42295269d91" providerId="ADAL" clId="{0AD7D64A-E8B9-430C-B402-ED3AC3322E32}" dt="2022-10-05T15:22:38.489" v="419" actId="478"/>
          <ac:cxnSpMkLst>
            <pc:docMk/>
            <pc:sldMk cId="4186917759" sldId="325"/>
            <ac:cxnSpMk id="62" creationId="{FC413ECC-11EB-42DD-BA6F-857C10805DC3}"/>
          </ac:cxnSpMkLst>
        </pc:cxnChg>
        <pc:cxnChg chg="mod">
          <ac:chgData name="Wijst, K. van der (Kaj-Ivar)" userId="4399a1f9-5af9-4131-b1e6-b42295269d91" providerId="ADAL" clId="{0AD7D64A-E8B9-430C-B402-ED3AC3322E32}" dt="2022-10-05T15:22:38.489" v="419" actId="478"/>
          <ac:cxnSpMkLst>
            <pc:docMk/>
            <pc:sldMk cId="4186917759" sldId="325"/>
            <ac:cxnSpMk id="63" creationId="{1F5E2CC9-6FE3-4AD4-950F-68B1354A23ED}"/>
          </ac:cxnSpMkLst>
        </pc:cxnChg>
        <pc:cxnChg chg="mod">
          <ac:chgData name="Wijst, K. van der (Kaj-Ivar)" userId="4399a1f9-5af9-4131-b1e6-b42295269d91" providerId="ADAL" clId="{0AD7D64A-E8B9-430C-B402-ED3AC3322E32}" dt="2022-10-05T15:22:38.489" v="419" actId="478"/>
          <ac:cxnSpMkLst>
            <pc:docMk/>
            <pc:sldMk cId="4186917759" sldId="325"/>
            <ac:cxnSpMk id="64" creationId="{DA17BAC8-E966-460C-BB5A-BB9CC2FA8146}"/>
          </ac:cxnSpMkLst>
        </pc:cxnChg>
        <pc:cxnChg chg="mod">
          <ac:chgData name="Wijst, K. van der (Kaj-Ivar)" userId="4399a1f9-5af9-4131-b1e6-b42295269d91" providerId="ADAL" clId="{0AD7D64A-E8B9-430C-B402-ED3AC3322E32}" dt="2022-10-05T15:22:38.489" v="419" actId="478"/>
          <ac:cxnSpMkLst>
            <pc:docMk/>
            <pc:sldMk cId="4186917759" sldId="325"/>
            <ac:cxnSpMk id="65" creationId="{F180EAD1-5C84-4973-9B02-D9DFCF571EF0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73" creationId="{D55D05F1-2946-4D1B-837E-A828110840A2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75" creationId="{F956FD89-30B4-4331-91D2-6632D6219CDB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79" creationId="{EEA176D7-DAE0-43DD-B81E-7D8FE530D86B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81" creationId="{799E0738-731D-4D77-BD78-1D5B8FAF0A4C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88" creationId="{66F25FA3-0F16-4313-8E2D-4E0C52844EE2}"/>
          </ac:cxnSpMkLst>
        </pc:cxnChg>
        <pc:cxnChg chg="add mod">
          <ac:chgData name="Wijst, K. van der (Kaj-Ivar)" userId="4399a1f9-5af9-4131-b1e6-b42295269d91" providerId="ADAL" clId="{0AD7D64A-E8B9-430C-B402-ED3AC3322E32}" dt="2022-10-05T15:34:47.745" v="803" actId="1035"/>
          <ac:cxnSpMkLst>
            <pc:docMk/>
            <pc:sldMk cId="4186917759" sldId="325"/>
            <ac:cxnSpMk id="92" creationId="{DF8A43E8-1A07-4AF7-8F45-4BDDAFD6ACD4}"/>
          </ac:cxnSpMkLst>
        </pc:cxnChg>
      </pc:sldChg>
      <pc:sldChg chg="addSp delSp modSp add del mod modAnim">
        <pc:chgData name="Wijst, K. van der (Kaj-Ivar)" userId="4399a1f9-5af9-4131-b1e6-b42295269d91" providerId="ADAL" clId="{0AD7D64A-E8B9-430C-B402-ED3AC3322E32}" dt="2022-10-05T15:37:18.783" v="814" actId="47"/>
        <pc:sldMkLst>
          <pc:docMk/>
          <pc:sldMk cId="2690336023" sldId="326"/>
        </pc:sldMkLst>
        <pc:spChg chg="add del mod">
          <ac:chgData name="Wijst, K. van der (Kaj-Ivar)" userId="4399a1f9-5af9-4131-b1e6-b42295269d91" providerId="ADAL" clId="{0AD7D64A-E8B9-430C-B402-ED3AC3322E32}" dt="2022-10-05T15:37:17.024" v="812" actId="478"/>
          <ac:spMkLst>
            <pc:docMk/>
            <pc:sldMk cId="2690336023" sldId="326"/>
            <ac:spMk id="5" creationId="{EABB57E6-F7DC-443C-ACA7-20609B8B8936}"/>
          </ac:spMkLst>
        </pc:spChg>
        <pc:spChg chg="mod">
          <ac:chgData name="Wijst, K. van der (Kaj-Ivar)" userId="4399a1f9-5af9-4131-b1e6-b42295269d91" providerId="ADAL" clId="{0AD7D64A-E8B9-430C-B402-ED3AC3322E32}" dt="2022-10-05T15:37:17.237" v="813" actId="6549"/>
          <ac:spMkLst>
            <pc:docMk/>
            <pc:sldMk cId="2690336023" sldId="326"/>
            <ac:spMk id="82" creationId="{048B5863-E72A-48AB-8ABE-CB40061D6263}"/>
          </ac:spMkLst>
        </pc:spChg>
        <pc:spChg chg="add del">
          <ac:chgData name="Wijst, K. van der (Kaj-Ivar)" userId="4399a1f9-5af9-4131-b1e6-b42295269d91" providerId="ADAL" clId="{0AD7D64A-E8B9-430C-B402-ED3AC3322E32}" dt="2022-10-05T15:37:17.024" v="812" actId="478"/>
          <ac:spMkLst>
            <pc:docMk/>
            <pc:sldMk cId="2690336023" sldId="326"/>
            <ac:spMk id="96" creationId="{DACA02F7-73BB-4ECD-B36C-DBD9A920F5BC}"/>
          </ac:spMkLst>
        </pc:spChg>
      </pc:sldChg>
      <pc:sldChg chg="addSp delSp modSp add mod modTransition delAnim modAnim">
        <pc:chgData name="Wijst, K. van der (Kaj-Ivar)" userId="4399a1f9-5af9-4131-b1e6-b42295269d91" providerId="ADAL" clId="{0AD7D64A-E8B9-430C-B402-ED3AC3322E32}" dt="2022-10-06T07:55:21.233" v="5596" actId="207"/>
        <pc:sldMkLst>
          <pc:docMk/>
          <pc:sldMk cId="3377327198" sldId="326"/>
        </pc:sldMkLst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4" creationId="{A6753EA8-58E4-467D-87F6-15945DEB50B4}"/>
          </ac:spMkLst>
        </pc:spChg>
        <pc:spChg chg="add del mod">
          <ac:chgData name="Wijst, K. van der (Kaj-Ivar)" userId="4399a1f9-5af9-4131-b1e6-b42295269d91" providerId="ADAL" clId="{0AD7D64A-E8B9-430C-B402-ED3AC3322E32}" dt="2022-10-05T15:50:07.462" v="918" actId="478"/>
          <ac:spMkLst>
            <pc:docMk/>
            <pc:sldMk cId="3377327198" sldId="326"/>
            <ac:spMk id="5" creationId="{4547AE32-9D0A-4D61-A4DD-928663356161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31" creationId="{A53FA781-3F0F-4D12-823C-0AED0E199CB6}"/>
          </ac:spMkLst>
        </pc:spChg>
        <pc:spChg chg="add mod">
          <ac:chgData name="Wijst, K. van der (Kaj-Ivar)" userId="4399a1f9-5af9-4131-b1e6-b42295269d91" providerId="ADAL" clId="{0AD7D64A-E8B9-430C-B402-ED3AC3322E32}" dt="2022-10-05T15:50:24.998" v="919" actId="207"/>
          <ac:spMkLst>
            <pc:docMk/>
            <pc:sldMk cId="3377327198" sldId="326"/>
            <ac:spMk id="35" creationId="{21E5C7CF-CE37-4B62-934D-D4C23BF53A1C}"/>
          </ac:spMkLst>
        </pc:spChg>
        <pc:spChg chg="add mod">
          <ac:chgData name="Wijst, K. van der (Kaj-Ivar)" userId="4399a1f9-5af9-4131-b1e6-b42295269d91" providerId="ADAL" clId="{0AD7D64A-E8B9-430C-B402-ED3AC3322E32}" dt="2022-10-05T15:50:24.998" v="919" actId="207"/>
          <ac:spMkLst>
            <pc:docMk/>
            <pc:sldMk cId="3377327198" sldId="326"/>
            <ac:spMk id="36" creationId="{F738B992-7C08-4523-AD75-7ED7B3655D7D}"/>
          </ac:spMkLst>
        </pc:spChg>
        <pc:spChg chg="add mod">
          <ac:chgData name="Wijst, K. van der (Kaj-Ivar)" userId="4399a1f9-5af9-4131-b1e6-b42295269d91" providerId="ADAL" clId="{0AD7D64A-E8B9-430C-B402-ED3AC3322E32}" dt="2022-10-05T15:50:24.998" v="919" actId="207"/>
          <ac:spMkLst>
            <pc:docMk/>
            <pc:sldMk cId="3377327198" sldId="326"/>
            <ac:spMk id="37" creationId="{AAD6BE37-FAE9-43DE-B64C-E47DA074F788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38" creationId="{AC441E03-EFD3-45F9-BB5E-8068218FC6EF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39" creationId="{81CFD1EA-BD52-4B77-BCF0-1C11F654B326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40" creationId="{901C0FE1-A4B0-44D7-A48D-905C2E80D3A0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41" creationId="{2EA1492E-8F61-4D3C-9E5B-E83BE1C99EB8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42" creationId="{42370C43-006B-49CB-BCE0-617137AD98DB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43" creationId="{791303E5-6BAE-4E98-8684-E56E3F360F38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45" creationId="{C6C4C6DF-D92C-4DED-81EF-7503206AA73B}"/>
          </ac:spMkLst>
        </pc:spChg>
        <pc:spChg chg="mod topLvl">
          <ac:chgData name="Wijst, K. van der (Kaj-Ivar)" userId="4399a1f9-5af9-4131-b1e6-b42295269d91" providerId="ADAL" clId="{0AD7D64A-E8B9-430C-B402-ED3AC3322E32}" dt="2022-10-05T16:01:05.506" v="984" actId="165"/>
          <ac:spMkLst>
            <pc:docMk/>
            <pc:sldMk cId="3377327198" sldId="326"/>
            <ac:spMk id="46" creationId="{3F8E1E47-F20A-498E-AA71-6F9CE50F3EDB}"/>
          </ac:spMkLst>
        </pc:spChg>
        <pc:spChg chg="mod topLvl">
          <ac:chgData name="Wijst, K. van der (Kaj-Ivar)" userId="4399a1f9-5af9-4131-b1e6-b42295269d91" providerId="ADAL" clId="{0AD7D64A-E8B9-430C-B402-ED3AC3322E32}" dt="2022-10-05T16:00:56.868" v="982" actId="165"/>
          <ac:spMkLst>
            <pc:docMk/>
            <pc:sldMk cId="3377327198" sldId="326"/>
            <ac:spMk id="47" creationId="{B18D70F5-F93F-4DC7-B3AF-AC7CC3F227C3}"/>
          </ac:spMkLst>
        </pc:spChg>
        <pc:spChg chg="mod topLvl">
          <ac:chgData name="Wijst, K. van der (Kaj-Ivar)" userId="4399a1f9-5af9-4131-b1e6-b42295269d91" providerId="ADAL" clId="{0AD7D64A-E8B9-430C-B402-ED3AC3322E32}" dt="2022-10-05T16:00:54.045" v="981" actId="165"/>
          <ac:spMkLst>
            <pc:docMk/>
            <pc:sldMk cId="3377327198" sldId="326"/>
            <ac:spMk id="48" creationId="{5BC1AF82-E50C-4875-A1BF-26566270FF77}"/>
          </ac:spMkLst>
        </pc:spChg>
        <pc:spChg chg="mod ord topLvl">
          <ac:chgData name="Wijst, K. van der (Kaj-Ivar)" userId="4399a1f9-5af9-4131-b1e6-b42295269d91" providerId="ADAL" clId="{0AD7D64A-E8B9-430C-B402-ED3AC3322E32}" dt="2022-10-05T16:03:17.806" v="1001" actId="167"/>
          <ac:spMkLst>
            <pc:docMk/>
            <pc:sldMk cId="3377327198" sldId="326"/>
            <ac:spMk id="49" creationId="{A276687B-DB78-42CE-B0AE-F4B0362EC03D}"/>
          </ac:spMkLst>
        </pc:spChg>
        <pc:spChg chg="mod topLvl">
          <ac:chgData name="Wijst, K. van der (Kaj-Ivar)" userId="4399a1f9-5af9-4131-b1e6-b42295269d91" providerId="ADAL" clId="{0AD7D64A-E8B9-430C-B402-ED3AC3322E32}" dt="2022-10-05T16:01:01.967" v="983" actId="165"/>
          <ac:spMkLst>
            <pc:docMk/>
            <pc:sldMk cId="3377327198" sldId="326"/>
            <ac:spMk id="50" creationId="{8A4AC58C-A192-4B83-BCC4-DD0B86464443}"/>
          </ac:spMkLst>
        </pc:spChg>
        <pc:spChg chg="mod topLvl">
          <ac:chgData name="Wijst, K. van der (Kaj-Ivar)" userId="4399a1f9-5af9-4131-b1e6-b42295269d91" providerId="ADAL" clId="{0AD7D64A-E8B9-430C-B402-ED3AC3322E32}" dt="2022-10-05T16:00:54.045" v="981" actId="165"/>
          <ac:spMkLst>
            <pc:docMk/>
            <pc:sldMk cId="3377327198" sldId="326"/>
            <ac:spMk id="51" creationId="{80683AAC-1C4E-4BFB-A315-764AB09C4714}"/>
          </ac:spMkLst>
        </pc:spChg>
        <pc:spChg chg="mod topLvl">
          <ac:chgData name="Wijst, K. van der (Kaj-Ivar)" userId="4399a1f9-5af9-4131-b1e6-b42295269d91" providerId="ADAL" clId="{0AD7D64A-E8B9-430C-B402-ED3AC3322E32}" dt="2022-10-05T16:01:05.506" v="984" actId="165"/>
          <ac:spMkLst>
            <pc:docMk/>
            <pc:sldMk cId="3377327198" sldId="326"/>
            <ac:spMk id="55" creationId="{72CB798C-AB3C-4EC6-BFEF-8BDB12756D89}"/>
          </ac:spMkLst>
        </pc:spChg>
        <pc:spChg chg="mod topLvl">
          <ac:chgData name="Wijst, K. van der (Kaj-Ivar)" userId="4399a1f9-5af9-4131-b1e6-b42295269d91" providerId="ADAL" clId="{0AD7D64A-E8B9-430C-B402-ED3AC3322E32}" dt="2022-10-05T16:00:56.868" v="982" actId="165"/>
          <ac:spMkLst>
            <pc:docMk/>
            <pc:sldMk cId="3377327198" sldId="326"/>
            <ac:spMk id="57" creationId="{8CC5C14F-A2DF-4FF3-A8AF-637822C89396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63" creationId="{92B8343F-EFA3-48A2-B8B3-3DAFDE028FE2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64" creationId="{DEC16737-3B6A-4EAD-934B-334DF4F58CF5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65" creationId="{D1BD8C32-1F4C-4C24-8819-B16D63F4AF29}"/>
          </ac:spMkLst>
        </pc:spChg>
        <pc:spChg chg="add mod">
          <ac:chgData name="Wijst, K. van der (Kaj-Ivar)" userId="4399a1f9-5af9-4131-b1e6-b42295269d91" providerId="ADAL" clId="{0AD7D64A-E8B9-430C-B402-ED3AC3322E32}" dt="2022-10-06T07:55:21.233" v="5596" actId="207"/>
          <ac:spMkLst>
            <pc:docMk/>
            <pc:sldMk cId="3377327198" sldId="326"/>
            <ac:spMk id="66" creationId="{D0298E7B-B901-4060-A9EA-48CBABA36503}"/>
          </ac:spMkLst>
        </pc:spChg>
        <pc:spChg chg="add mod">
          <ac:chgData name="Wijst, K. van der (Kaj-Ivar)" userId="4399a1f9-5af9-4131-b1e6-b42295269d91" providerId="ADAL" clId="{0AD7D64A-E8B9-430C-B402-ED3AC3322E32}" dt="2022-10-06T07:55:14.656" v="5595" actId="207"/>
          <ac:spMkLst>
            <pc:docMk/>
            <pc:sldMk cId="3377327198" sldId="326"/>
            <ac:spMk id="67" creationId="{C2EDC46F-C2FD-433B-965E-C0E5BEB51A62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68" creationId="{D9AFE52F-66E4-48B7-8E28-6B44E8D88293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69" creationId="{B716FCCB-0D5F-45FA-8359-69574E7FC479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70" creationId="{02662876-10C6-461C-AA2B-556CA057E299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71" creationId="{DC3F904D-FA0D-4DB4-A4CA-68080DE3D804}"/>
          </ac:spMkLst>
        </pc:spChg>
        <pc:spChg chg="add mod">
          <ac:chgData name="Wijst, K. van der (Kaj-Ivar)" userId="4399a1f9-5af9-4131-b1e6-b42295269d91" providerId="ADAL" clId="{0AD7D64A-E8B9-430C-B402-ED3AC3322E32}" dt="2022-10-06T07:53:52.694" v="5571"/>
          <ac:spMkLst>
            <pc:docMk/>
            <pc:sldMk cId="3377327198" sldId="326"/>
            <ac:spMk id="72" creationId="{030D2767-8F6D-46DF-8AFD-F4259714B4D1}"/>
          </ac:spMkLst>
        </pc:spChg>
        <pc:spChg chg="add mod">
          <ac:chgData name="Wijst, K. van der (Kaj-Ivar)" userId="4399a1f9-5af9-4131-b1e6-b42295269d91" providerId="ADAL" clId="{0AD7D64A-E8B9-430C-B402-ED3AC3322E32}" dt="2022-10-06T07:54:23.786" v="5582"/>
          <ac:spMkLst>
            <pc:docMk/>
            <pc:sldMk cId="3377327198" sldId="326"/>
            <ac:spMk id="74" creationId="{A2C37FA5-877A-4C32-9A07-ED5F3553F097}"/>
          </ac:spMkLst>
        </pc:spChg>
        <pc:spChg chg="del mod">
          <ac:chgData name="Wijst, K. van der (Kaj-Ivar)" userId="4399a1f9-5af9-4131-b1e6-b42295269d91" providerId="ADAL" clId="{0AD7D64A-E8B9-430C-B402-ED3AC3322E32}" dt="2022-10-05T15:48:42.232" v="891" actId="478"/>
          <ac:spMkLst>
            <pc:docMk/>
            <pc:sldMk cId="3377327198" sldId="326"/>
            <ac:spMk id="82" creationId="{048B5863-E72A-48AB-8ABE-CB40061D6263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84" creationId="{7A85AFFF-B062-4232-BBE3-169B0D622AB9}"/>
          </ac:spMkLst>
        </pc:spChg>
        <pc:spChg chg="del">
          <ac:chgData name="Wijst, K. van der (Kaj-Ivar)" userId="4399a1f9-5af9-4131-b1e6-b42295269d91" providerId="ADAL" clId="{0AD7D64A-E8B9-430C-B402-ED3AC3322E32}" dt="2022-10-05T15:53:33.056" v="920" actId="478"/>
          <ac:spMkLst>
            <pc:docMk/>
            <pc:sldMk cId="3377327198" sldId="326"/>
            <ac:spMk id="91" creationId="{A7628591-CEED-482A-AE9E-86F6D63C991C}"/>
          </ac:spMkLst>
        </pc:spChg>
        <pc:spChg chg="del">
          <ac:chgData name="Wijst, K. van der (Kaj-Ivar)" userId="4399a1f9-5af9-4131-b1e6-b42295269d91" providerId="ADAL" clId="{0AD7D64A-E8B9-430C-B402-ED3AC3322E32}" dt="2022-10-06T07:53:52.277" v="5570" actId="478"/>
          <ac:spMkLst>
            <pc:docMk/>
            <pc:sldMk cId="3377327198" sldId="326"/>
            <ac:spMk id="93" creationId="{E5B14514-A746-40DC-9FD7-3C33F4B531BD}"/>
          </ac:spMkLst>
        </pc:spChg>
        <pc:spChg chg="del mod">
          <ac:chgData name="Wijst, K. van der (Kaj-Ivar)" userId="4399a1f9-5af9-4131-b1e6-b42295269d91" providerId="ADAL" clId="{0AD7D64A-E8B9-430C-B402-ED3AC3322E32}" dt="2022-10-05T15:49:37.549" v="917" actId="478"/>
          <ac:spMkLst>
            <pc:docMk/>
            <pc:sldMk cId="3377327198" sldId="326"/>
            <ac:spMk id="96" creationId="{DACA02F7-73BB-4ECD-B36C-DBD9A920F5BC}"/>
          </ac:spMkLst>
        </pc:spChg>
        <pc:grpChg chg="add del mod">
          <ac:chgData name="Wijst, K. van der (Kaj-Ivar)" userId="4399a1f9-5af9-4131-b1e6-b42295269d91" providerId="ADAL" clId="{0AD7D64A-E8B9-430C-B402-ED3AC3322E32}" dt="2022-10-05T16:01:05.506" v="984" actId="165"/>
          <ac:grpSpMkLst>
            <pc:docMk/>
            <pc:sldMk cId="3377327198" sldId="326"/>
            <ac:grpSpMk id="7" creationId="{FE35C088-9C91-40AC-BD6F-D51D3C580FC8}"/>
          </ac:grpSpMkLst>
        </pc:grpChg>
        <pc:grpChg chg="add del mod">
          <ac:chgData name="Wijst, K. van der (Kaj-Ivar)" userId="4399a1f9-5af9-4131-b1e6-b42295269d91" providerId="ADAL" clId="{0AD7D64A-E8B9-430C-B402-ED3AC3322E32}" dt="2022-10-05T16:01:01.967" v="983" actId="165"/>
          <ac:grpSpMkLst>
            <pc:docMk/>
            <pc:sldMk cId="3377327198" sldId="326"/>
            <ac:grpSpMk id="8" creationId="{AE1DB957-1354-4536-9F07-5504499CACF1}"/>
          </ac:grpSpMkLst>
        </pc:grpChg>
        <pc:grpChg chg="add del mod">
          <ac:chgData name="Wijst, K. van der (Kaj-Ivar)" userId="4399a1f9-5af9-4131-b1e6-b42295269d91" providerId="ADAL" clId="{0AD7D64A-E8B9-430C-B402-ED3AC3322E32}" dt="2022-10-05T16:00:56.868" v="982" actId="165"/>
          <ac:grpSpMkLst>
            <pc:docMk/>
            <pc:sldMk cId="3377327198" sldId="326"/>
            <ac:grpSpMk id="10" creationId="{C2C0AF72-E5B6-4DD7-B3A3-A1A80A5C496C}"/>
          </ac:grpSpMkLst>
        </pc:grpChg>
        <pc:grpChg chg="add del mod">
          <ac:chgData name="Wijst, K. van der (Kaj-Ivar)" userId="4399a1f9-5af9-4131-b1e6-b42295269d91" providerId="ADAL" clId="{0AD7D64A-E8B9-430C-B402-ED3AC3322E32}" dt="2022-10-05T16:00:54.045" v="981" actId="165"/>
          <ac:grpSpMkLst>
            <pc:docMk/>
            <pc:sldMk cId="3377327198" sldId="326"/>
            <ac:grpSpMk id="14" creationId="{CA5D6A76-9368-4291-8051-5E18B08170DB}"/>
          </ac:grpSpMkLst>
        </pc:grpChg>
        <pc:grpChg chg="add del mod">
          <ac:chgData name="Wijst, K. van der (Kaj-Ivar)" userId="4399a1f9-5af9-4131-b1e6-b42295269d91" providerId="ADAL" clId="{0AD7D64A-E8B9-430C-B402-ED3AC3322E32}" dt="2022-10-05T15:54:32.834" v="923" actId="165"/>
          <ac:grpSpMkLst>
            <pc:docMk/>
            <pc:sldMk cId="3377327198" sldId="326"/>
            <ac:grpSpMk id="44" creationId="{8D99E8D9-5B39-41D1-B028-C5146E878B9A}"/>
          </ac:grpSpMkLst>
        </pc:grpChg>
        <pc:picChg chg="mod topLvl">
          <ac:chgData name="Wijst, K. van der (Kaj-Ivar)" userId="4399a1f9-5af9-4131-b1e6-b42295269d91" providerId="ADAL" clId="{0AD7D64A-E8B9-430C-B402-ED3AC3322E32}" dt="2022-10-05T16:00:54.045" v="981" actId="165"/>
          <ac:picMkLst>
            <pc:docMk/>
            <pc:sldMk cId="3377327198" sldId="326"/>
            <ac:picMk id="52" creationId="{40FBAD19-8209-4B16-B8E7-0523FC5EBF2A}"/>
          </ac:picMkLst>
        </pc:picChg>
        <pc:picChg chg="mod topLvl">
          <ac:chgData name="Wijst, K. van der (Kaj-Ivar)" userId="4399a1f9-5af9-4131-b1e6-b42295269d91" providerId="ADAL" clId="{0AD7D64A-E8B9-430C-B402-ED3AC3322E32}" dt="2022-10-05T16:01:01.967" v="983" actId="165"/>
          <ac:picMkLst>
            <pc:docMk/>
            <pc:sldMk cId="3377327198" sldId="326"/>
            <ac:picMk id="53" creationId="{1BD8FCEA-9234-4188-A7E4-3C990EADFE43}"/>
          </ac:picMkLst>
        </pc:picChg>
        <pc:picChg chg="mod topLvl">
          <ac:chgData name="Wijst, K. van der (Kaj-Ivar)" userId="4399a1f9-5af9-4131-b1e6-b42295269d91" providerId="ADAL" clId="{0AD7D64A-E8B9-430C-B402-ED3AC3322E32}" dt="2022-10-05T16:01:05.506" v="984" actId="165"/>
          <ac:picMkLst>
            <pc:docMk/>
            <pc:sldMk cId="3377327198" sldId="326"/>
            <ac:picMk id="54" creationId="{FCC67F8C-171E-471E-AB45-83C9560E24AB}"/>
          </ac:picMkLst>
        </pc:picChg>
        <pc:picChg chg="mod topLvl">
          <ac:chgData name="Wijst, K. van der (Kaj-Ivar)" userId="4399a1f9-5af9-4131-b1e6-b42295269d91" providerId="ADAL" clId="{0AD7D64A-E8B9-430C-B402-ED3AC3322E32}" dt="2022-10-05T16:00:56.868" v="982" actId="165"/>
          <ac:picMkLst>
            <pc:docMk/>
            <pc:sldMk cId="3377327198" sldId="326"/>
            <ac:picMk id="56" creationId="{086355A7-4103-4B56-99B0-6B40E0DE2775}"/>
          </ac:picMkLst>
        </pc:pic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9" creationId="{B1D0F67B-CA73-43B4-B99F-6775C49953F0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11" creationId="{53EA4BD8-1E69-4761-80AB-2C64AA306529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13" creationId="{D2D1100B-E887-491D-A579-A67FB3900AB1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15" creationId="{96A47EA4-39CE-4598-9BA6-F5B11F4768B5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17" creationId="{D3CB705C-B21B-4968-BABE-7EB922F41AA2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19" creationId="{2BBAB080-0B26-471A-8F35-B033C6914954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21" creationId="{B28FC172-533F-494A-BC44-FEAC44B48519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23" creationId="{01A0E4AB-6B14-4ADC-AB38-DF9CA9BA8870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25" creationId="{65124D15-0713-4060-B708-24FA61FEB51F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27" creationId="{14ECF6C0-3726-4817-9012-A50390806007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29" creationId="{67E63990-2570-45D1-B40D-3ABD1FA5476C}"/>
          </ac:cxnSpMkLst>
        </pc:cxnChg>
        <pc:cxnChg chg="mod topLvl">
          <ac:chgData name="Wijst, K. van der (Kaj-Ivar)" userId="4399a1f9-5af9-4131-b1e6-b42295269d91" providerId="ADAL" clId="{0AD7D64A-E8B9-430C-B402-ED3AC3322E32}" dt="2022-10-05T15:54:32.834" v="923" actId="165"/>
          <ac:cxnSpMkLst>
            <pc:docMk/>
            <pc:sldMk cId="3377327198" sldId="326"/>
            <ac:cxnSpMk id="58" creationId="{ACAA790E-CD53-40B0-B9CD-C4870A1413D6}"/>
          </ac:cxnSpMkLst>
        </pc:cxnChg>
        <pc:cxnChg chg="mod topLvl">
          <ac:chgData name="Wijst, K. van der (Kaj-Ivar)" userId="4399a1f9-5af9-4131-b1e6-b42295269d91" providerId="ADAL" clId="{0AD7D64A-E8B9-430C-B402-ED3AC3322E32}" dt="2022-10-05T15:57:58.971" v="968" actId="1076"/>
          <ac:cxnSpMkLst>
            <pc:docMk/>
            <pc:sldMk cId="3377327198" sldId="326"/>
            <ac:cxnSpMk id="59" creationId="{7C88482D-CC71-4EC5-9E34-ADE5E48DADF7}"/>
          </ac:cxnSpMkLst>
        </pc:cxnChg>
        <pc:cxnChg chg="mod topLvl">
          <ac:chgData name="Wijst, K. van der (Kaj-Ivar)" userId="4399a1f9-5af9-4131-b1e6-b42295269d91" providerId="ADAL" clId="{0AD7D64A-E8B9-430C-B402-ED3AC3322E32}" dt="2022-10-05T15:54:32.834" v="923" actId="165"/>
          <ac:cxnSpMkLst>
            <pc:docMk/>
            <pc:sldMk cId="3377327198" sldId="326"/>
            <ac:cxnSpMk id="60" creationId="{6D3ED6B8-FA89-44A3-B3D5-97A43B36CE24}"/>
          </ac:cxnSpMkLst>
        </pc:cxnChg>
        <pc:cxnChg chg="mod topLvl">
          <ac:chgData name="Wijst, K. van der (Kaj-Ivar)" userId="4399a1f9-5af9-4131-b1e6-b42295269d91" providerId="ADAL" clId="{0AD7D64A-E8B9-430C-B402-ED3AC3322E32}" dt="2022-10-05T15:54:32.834" v="923" actId="165"/>
          <ac:cxnSpMkLst>
            <pc:docMk/>
            <pc:sldMk cId="3377327198" sldId="326"/>
            <ac:cxnSpMk id="61" creationId="{7D463BB3-FF8C-4010-BF12-120E31CDFDDC}"/>
          </ac:cxnSpMkLst>
        </pc:cxnChg>
        <pc:cxnChg chg="mod topLvl">
          <ac:chgData name="Wijst, K. van der (Kaj-Ivar)" userId="4399a1f9-5af9-4131-b1e6-b42295269d91" providerId="ADAL" clId="{0AD7D64A-E8B9-430C-B402-ED3AC3322E32}" dt="2022-10-05T15:54:32.834" v="923" actId="165"/>
          <ac:cxnSpMkLst>
            <pc:docMk/>
            <pc:sldMk cId="3377327198" sldId="326"/>
            <ac:cxnSpMk id="62" creationId="{E7CCD05C-75C3-471D-9F3E-F78E3BD95CAC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73" creationId="{D55D05F1-2946-4D1B-837E-A828110840A2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75" creationId="{F956FD89-30B4-4331-91D2-6632D6219CDB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79" creationId="{EEA176D7-DAE0-43DD-B81E-7D8FE530D86B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81" creationId="{799E0738-731D-4D77-BD78-1D5B8FAF0A4C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88" creationId="{66F25FA3-0F16-4313-8E2D-4E0C52844EE2}"/>
          </ac:cxnSpMkLst>
        </pc:cxnChg>
        <pc:cxnChg chg="del">
          <ac:chgData name="Wijst, K. van der (Kaj-Ivar)" userId="4399a1f9-5af9-4131-b1e6-b42295269d91" providerId="ADAL" clId="{0AD7D64A-E8B9-430C-B402-ED3AC3322E32}" dt="2022-10-05T15:53:33.056" v="920" actId="478"/>
          <ac:cxnSpMkLst>
            <pc:docMk/>
            <pc:sldMk cId="3377327198" sldId="326"/>
            <ac:cxnSpMk id="92" creationId="{DF8A43E8-1A07-4AF7-8F45-4BDDAFD6ACD4}"/>
          </ac:cxnSpMkLst>
        </pc:cxnChg>
      </pc:sldChg>
      <pc:sldChg chg="add del">
        <pc:chgData name="Wijst, K. van der (Kaj-Ivar)" userId="4399a1f9-5af9-4131-b1e6-b42295269d91" providerId="ADAL" clId="{0AD7D64A-E8B9-430C-B402-ED3AC3322E32}" dt="2022-10-05T16:00:50.624" v="980" actId="47"/>
        <pc:sldMkLst>
          <pc:docMk/>
          <pc:sldMk cId="365157481" sldId="327"/>
        </pc:sldMkLst>
      </pc:sldChg>
      <pc:sldChg chg="addSp delSp modSp add mod modAnim">
        <pc:chgData name="Wijst, K. van der (Kaj-Ivar)" userId="4399a1f9-5af9-4131-b1e6-b42295269d91" providerId="ADAL" clId="{0AD7D64A-E8B9-430C-B402-ED3AC3322E32}" dt="2022-10-06T07:56:18.611" v="5608" actId="207"/>
        <pc:sldMkLst>
          <pc:docMk/>
          <pc:sldMk cId="2378225762" sldId="327"/>
        </pc:sldMkLst>
        <pc:spChg chg="add del mod">
          <ac:chgData name="Wijst, K. van der (Kaj-Ivar)" userId="4399a1f9-5af9-4131-b1e6-b42295269d91" providerId="ADAL" clId="{0AD7D64A-E8B9-430C-B402-ED3AC3322E32}" dt="2022-10-05T16:04:16.169" v="1025" actId="478"/>
          <ac:spMkLst>
            <pc:docMk/>
            <pc:sldMk cId="2378225762" sldId="327"/>
            <ac:spMk id="25" creationId="{47838844-8371-4CCC-B2E1-348B2A5E1605}"/>
          </ac:spMkLst>
        </pc:spChg>
        <pc:spChg chg="add mod">
          <ac:chgData name="Wijst, K. van der (Kaj-Ivar)" userId="4399a1f9-5af9-4131-b1e6-b42295269d91" providerId="ADAL" clId="{0AD7D64A-E8B9-430C-B402-ED3AC3322E32}" dt="2022-10-05T16:04:25.285" v="1027" actId="571"/>
          <ac:spMkLst>
            <pc:docMk/>
            <pc:sldMk cId="2378225762" sldId="327"/>
            <ac:spMk id="26" creationId="{D8348E7A-9037-4DC1-8499-CB909EA31D3E}"/>
          </ac:spMkLst>
        </pc:spChg>
        <pc:spChg chg="add mod">
          <ac:chgData name="Wijst, K. van der (Kaj-Ivar)" userId="4399a1f9-5af9-4131-b1e6-b42295269d91" providerId="ADAL" clId="{0AD7D64A-E8B9-430C-B402-ED3AC3322E32}" dt="2022-10-05T16:07:42.929" v="1188" actId="1038"/>
          <ac:spMkLst>
            <pc:docMk/>
            <pc:sldMk cId="2378225762" sldId="327"/>
            <ac:spMk id="27" creationId="{64639148-C126-49CE-89A0-8BF91D23F6FD}"/>
          </ac:spMkLst>
        </pc:spChg>
        <pc:spChg chg="add mod topLvl">
          <ac:chgData name="Wijst, K. van der (Kaj-Ivar)" userId="4399a1f9-5af9-4131-b1e6-b42295269d91" providerId="ADAL" clId="{0AD7D64A-E8B9-430C-B402-ED3AC3322E32}" dt="2022-10-05T16:07:48.694" v="1189" actId="165"/>
          <ac:spMkLst>
            <pc:docMk/>
            <pc:sldMk cId="2378225762" sldId="327"/>
            <ac:spMk id="28" creationId="{9A61A5DA-8EEF-42B4-B712-1162F648E821}"/>
          </ac:spMkLst>
        </pc:spChg>
        <pc:spChg chg="del">
          <ac:chgData name="Wijst, K. van der (Kaj-Ivar)" userId="4399a1f9-5af9-4131-b1e6-b42295269d91" providerId="ADAL" clId="{0AD7D64A-E8B9-430C-B402-ED3AC3322E32}" dt="2022-10-05T16:02:44.875" v="995" actId="478"/>
          <ac:spMkLst>
            <pc:docMk/>
            <pc:sldMk cId="2378225762" sldId="327"/>
            <ac:spMk id="35" creationId="{21E5C7CF-CE37-4B62-934D-D4C23BF53A1C}"/>
          </ac:spMkLst>
        </pc:spChg>
        <pc:spChg chg="del">
          <ac:chgData name="Wijst, K. van der (Kaj-Ivar)" userId="4399a1f9-5af9-4131-b1e6-b42295269d91" providerId="ADAL" clId="{0AD7D64A-E8B9-430C-B402-ED3AC3322E32}" dt="2022-10-05T16:02:44.875" v="995" actId="478"/>
          <ac:spMkLst>
            <pc:docMk/>
            <pc:sldMk cId="2378225762" sldId="327"/>
            <ac:spMk id="36" creationId="{F738B992-7C08-4523-AD75-7ED7B3655D7D}"/>
          </ac:spMkLst>
        </pc:spChg>
        <pc:spChg chg="del">
          <ac:chgData name="Wijst, K. van der (Kaj-Ivar)" userId="4399a1f9-5af9-4131-b1e6-b42295269d91" providerId="ADAL" clId="{0AD7D64A-E8B9-430C-B402-ED3AC3322E32}" dt="2022-10-05T16:02:44.875" v="995" actId="478"/>
          <ac:spMkLst>
            <pc:docMk/>
            <pc:sldMk cId="2378225762" sldId="327"/>
            <ac:spMk id="37" creationId="{AAD6BE37-FAE9-43DE-B64C-E47DA074F788}"/>
          </ac:spMkLst>
        </pc:spChg>
        <pc:spChg chg="del">
          <ac:chgData name="Wijst, K. van der (Kaj-Ivar)" userId="4399a1f9-5af9-4131-b1e6-b42295269d91" providerId="ADAL" clId="{0AD7D64A-E8B9-430C-B402-ED3AC3322E32}" dt="2022-10-05T16:02:52.443" v="996" actId="478"/>
          <ac:spMkLst>
            <pc:docMk/>
            <pc:sldMk cId="2378225762" sldId="327"/>
            <ac:spMk id="46" creationId="{3F8E1E47-F20A-498E-AA71-6F9CE50F3EDB}"/>
          </ac:spMkLst>
        </pc:spChg>
        <pc:spChg chg="del">
          <ac:chgData name="Wijst, K. van der (Kaj-Ivar)" userId="4399a1f9-5af9-4131-b1e6-b42295269d91" providerId="ADAL" clId="{0AD7D64A-E8B9-430C-B402-ED3AC3322E32}" dt="2022-10-05T16:02:52.443" v="996" actId="478"/>
          <ac:spMkLst>
            <pc:docMk/>
            <pc:sldMk cId="2378225762" sldId="327"/>
            <ac:spMk id="47" creationId="{B18D70F5-F93F-4DC7-B3AF-AC7CC3F227C3}"/>
          </ac:spMkLst>
        </pc:spChg>
        <pc:spChg chg="del">
          <ac:chgData name="Wijst, K. van der (Kaj-Ivar)" userId="4399a1f9-5af9-4131-b1e6-b42295269d91" providerId="ADAL" clId="{0AD7D64A-E8B9-430C-B402-ED3AC3322E32}" dt="2022-10-05T16:02:52.443" v="996" actId="478"/>
          <ac:spMkLst>
            <pc:docMk/>
            <pc:sldMk cId="2378225762" sldId="327"/>
            <ac:spMk id="48" creationId="{5BC1AF82-E50C-4875-A1BF-26566270FF77}"/>
          </ac:spMkLst>
        </pc:spChg>
        <pc:spChg chg="del mod ord">
          <ac:chgData name="Wijst, K. van der (Kaj-Ivar)" userId="4399a1f9-5af9-4131-b1e6-b42295269d91" providerId="ADAL" clId="{0AD7D64A-E8B9-430C-B402-ED3AC3322E32}" dt="2022-10-05T16:03:36.880" v="1002" actId="478"/>
          <ac:spMkLst>
            <pc:docMk/>
            <pc:sldMk cId="2378225762" sldId="327"/>
            <ac:spMk id="49" creationId="{A276687B-DB78-42CE-B0AE-F4B0362EC03D}"/>
          </ac:spMkLst>
        </pc:spChg>
        <pc:spChg chg="mod">
          <ac:chgData name="Wijst, K. van der (Kaj-Ivar)" userId="4399a1f9-5af9-4131-b1e6-b42295269d91" providerId="ADAL" clId="{0AD7D64A-E8B9-430C-B402-ED3AC3322E32}" dt="2022-10-05T16:07:35.383" v="1182" actId="1037"/>
          <ac:spMkLst>
            <pc:docMk/>
            <pc:sldMk cId="2378225762" sldId="327"/>
            <ac:spMk id="50" creationId="{8A4AC58C-A192-4B83-BCC4-DD0B86464443}"/>
          </ac:spMkLst>
        </pc:spChg>
        <pc:spChg chg="del">
          <ac:chgData name="Wijst, K. van der (Kaj-Ivar)" userId="4399a1f9-5af9-4131-b1e6-b42295269d91" providerId="ADAL" clId="{0AD7D64A-E8B9-430C-B402-ED3AC3322E32}" dt="2022-10-05T16:02:52.443" v="996" actId="478"/>
          <ac:spMkLst>
            <pc:docMk/>
            <pc:sldMk cId="2378225762" sldId="327"/>
            <ac:spMk id="51" creationId="{80683AAC-1C4E-4BFB-A315-764AB09C4714}"/>
          </ac:spMkLst>
        </pc:spChg>
        <pc:spChg chg="del">
          <ac:chgData name="Wijst, K. van der (Kaj-Ivar)" userId="4399a1f9-5af9-4131-b1e6-b42295269d91" providerId="ADAL" clId="{0AD7D64A-E8B9-430C-B402-ED3AC3322E32}" dt="2022-10-05T16:02:52.443" v="996" actId="478"/>
          <ac:spMkLst>
            <pc:docMk/>
            <pc:sldMk cId="2378225762" sldId="327"/>
            <ac:spMk id="55" creationId="{72CB798C-AB3C-4EC6-BFEF-8BDB12756D89}"/>
          </ac:spMkLst>
        </pc:spChg>
        <pc:spChg chg="del">
          <ac:chgData name="Wijst, K. van der (Kaj-Ivar)" userId="4399a1f9-5af9-4131-b1e6-b42295269d91" providerId="ADAL" clId="{0AD7D64A-E8B9-430C-B402-ED3AC3322E32}" dt="2022-10-05T16:02:52.443" v="996" actId="478"/>
          <ac:spMkLst>
            <pc:docMk/>
            <pc:sldMk cId="2378225762" sldId="327"/>
            <ac:spMk id="57" creationId="{8CC5C14F-A2DF-4FF3-A8AF-637822C89396}"/>
          </ac:spMkLst>
        </pc:spChg>
        <pc:spChg chg="add mod topLvl">
          <ac:chgData name="Wijst, K. van der (Kaj-Ivar)" userId="4399a1f9-5af9-4131-b1e6-b42295269d91" providerId="ADAL" clId="{0AD7D64A-E8B9-430C-B402-ED3AC3322E32}" dt="2022-10-05T16:12:19.312" v="1227" actId="14100"/>
          <ac:spMkLst>
            <pc:docMk/>
            <pc:sldMk cId="2378225762" sldId="327"/>
            <ac:spMk id="65" creationId="{BD1E20F4-EE71-40EE-BA28-248A1F99EB3D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2" creationId="{7ED60686-45DD-4E00-8DA6-D6A3CAB5B3CF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3" creationId="{66CA4460-61F1-4B5D-97EC-F089FABE82BD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4" creationId="{08C3A9F8-6D30-4E01-B630-416337A224CC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5" creationId="{A7A41949-D6EE-4DF9-B60F-CA39C9C6716E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6" creationId="{9FA23035-B273-4FF8-8FB9-9ED30500D735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7" creationId="{5027807F-8507-4860-BBC0-ECAC839ACBA5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8" creationId="{6FF28FCB-02B0-40FF-AE24-11A1424AE844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89" creationId="{DCE17300-FCA7-46EF-A812-CA954A465289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90" creationId="{15A41C22-B1B0-4DBD-AEB8-BBDCFCCA306C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91" creationId="{7C41EC95-1AD0-431A-9B58-3479033B8006}"/>
          </ac:spMkLst>
        </pc:spChg>
        <pc:spChg chg="add del mod">
          <ac:chgData name="Wijst, K. van der (Kaj-Ivar)" userId="4399a1f9-5af9-4131-b1e6-b42295269d91" providerId="ADAL" clId="{0AD7D64A-E8B9-430C-B402-ED3AC3322E32}" dt="2022-10-06T07:55:49.392" v="5601" actId="478"/>
          <ac:spMkLst>
            <pc:docMk/>
            <pc:sldMk cId="2378225762" sldId="327"/>
            <ac:spMk id="92" creationId="{4DAE9670-AE71-48BE-8D64-E1206165F567}"/>
          </ac:spMkLst>
        </pc:spChg>
        <pc:spChg chg="del">
          <ac:chgData name="Wijst, K. van der (Kaj-Ivar)" userId="4399a1f9-5af9-4131-b1e6-b42295269d91" providerId="ADAL" clId="{0AD7D64A-E8B9-430C-B402-ED3AC3322E32}" dt="2022-10-06T07:54:00.486" v="5576" actId="478"/>
          <ac:spMkLst>
            <pc:docMk/>
            <pc:sldMk cId="2378225762" sldId="327"/>
            <ac:spMk id="93" creationId="{E5B14514-A746-40DC-9FD7-3C33F4B531BD}"/>
          </ac:spMkLst>
        </pc:spChg>
        <pc:spChg chg="add mod">
          <ac:chgData name="Wijst, K. van der (Kaj-Ivar)" userId="4399a1f9-5af9-4131-b1e6-b42295269d91" providerId="ADAL" clId="{0AD7D64A-E8B9-430C-B402-ED3AC3322E32}" dt="2022-10-06T07:55:50.405" v="5602"/>
          <ac:spMkLst>
            <pc:docMk/>
            <pc:sldMk cId="2378225762" sldId="327"/>
            <ac:spMk id="94" creationId="{1B87C328-1FB1-467E-AD0A-083167970FA8}"/>
          </ac:spMkLst>
        </pc:spChg>
        <pc:spChg chg="add mod">
          <ac:chgData name="Wijst, K. van der (Kaj-Ivar)" userId="4399a1f9-5af9-4131-b1e6-b42295269d91" providerId="ADAL" clId="{0AD7D64A-E8B9-430C-B402-ED3AC3322E32}" dt="2022-10-06T07:55:50.405" v="5602"/>
          <ac:spMkLst>
            <pc:docMk/>
            <pc:sldMk cId="2378225762" sldId="327"/>
            <ac:spMk id="95" creationId="{BD1C1297-28A4-458E-8476-60621D90E102}"/>
          </ac:spMkLst>
        </pc:spChg>
        <pc:spChg chg="add mod">
          <ac:chgData name="Wijst, K. van der (Kaj-Ivar)" userId="4399a1f9-5af9-4131-b1e6-b42295269d91" providerId="ADAL" clId="{0AD7D64A-E8B9-430C-B402-ED3AC3322E32}" dt="2022-10-06T07:56:13.839" v="5607" actId="207"/>
          <ac:spMkLst>
            <pc:docMk/>
            <pc:sldMk cId="2378225762" sldId="327"/>
            <ac:spMk id="96" creationId="{54C4C1DF-24E4-4493-8C97-0D75BCB7EF11}"/>
          </ac:spMkLst>
        </pc:spChg>
        <pc:spChg chg="add mod">
          <ac:chgData name="Wijst, K. van der (Kaj-Ivar)" userId="4399a1f9-5af9-4131-b1e6-b42295269d91" providerId="ADAL" clId="{0AD7D64A-E8B9-430C-B402-ED3AC3322E32}" dt="2022-10-06T07:56:18.611" v="5608" actId="207"/>
          <ac:spMkLst>
            <pc:docMk/>
            <pc:sldMk cId="2378225762" sldId="327"/>
            <ac:spMk id="97" creationId="{21E0D7E4-97CB-4BE5-8780-9881A87341E8}"/>
          </ac:spMkLst>
        </pc:spChg>
        <pc:spChg chg="add mod">
          <ac:chgData name="Wijst, K. van der (Kaj-Ivar)" userId="4399a1f9-5af9-4131-b1e6-b42295269d91" providerId="ADAL" clId="{0AD7D64A-E8B9-430C-B402-ED3AC3322E32}" dt="2022-10-06T07:55:50.405" v="5602"/>
          <ac:spMkLst>
            <pc:docMk/>
            <pc:sldMk cId="2378225762" sldId="327"/>
            <ac:spMk id="98" creationId="{B57EFF88-FC9C-4BA6-BE36-E621B5660B61}"/>
          </ac:spMkLst>
        </pc:spChg>
        <pc:spChg chg="add mod">
          <ac:chgData name="Wijst, K. van der (Kaj-Ivar)" userId="4399a1f9-5af9-4131-b1e6-b42295269d91" providerId="ADAL" clId="{0AD7D64A-E8B9-430C-B402-ED3AC3322E32}" dt="2022-10-06T07:56:08.484" v="5606" actId="14100"/>
          <ac:spMkLst>
            <pc:docMk/>
            <pc:sldMk cId="2378225762" sldId="327"/>
            <ac:spMk id="99" creationId="{FA116B59-F7F3-4FB2-9EFA-4403C7D6E89D}"/>
          </ac:spMkLst>
        </pc:spChg>
        <pc:spChg chg="add mod">
          <ac:chgData name="Wijst, K. van der (Kaj-Ivar)" userId="4399a1f9-5af9-4131-b1e6-b42295269d91" providerId="ADAL" clId="{0AD7D64A-E8B9-430C-B402-ED3AC3322E32}" dt="2022-10-06T07:55:57.954" v="5603" actId="14100"/>
          <ac:spMkLst>
            <pc:docMk/>
            <pc:sldMk cId="2378225762" sldId="327"/>
            <ac:spMk id="100" creationId="{A7647683-324D-4A6A-AC36-8E01CAE47EE9}"/>
          </ac:spMkLst>
        </pc:spChg>
        <pc:spChg chg="add mod">
          <ac:chgData name="Wijst, K. van der (Kaj-Ivar)" userId="4399a1f9-5af9-4131-b1e6-b42295269d91" providerId="ADAL" clId="{0AD7D64A-E8B9-430C-B402-ED3AC3322E32}" dt="2022-10-06T07:56:00.874" v="5604" actId="14100"/>
          <ac:spMkLst>
            <pc:docMk/>
            <pc:sldMk cId="2378225762" sldId="327"/>
            <ac:spMk id="101" creationId="{FC993C17-CAA6-4CE9-9E50-9845E2D3DBF9}"/>
          </ac:spMkLst>
        </pc:spChg>
        <pc:spChg chg="add mod">
          <ac:chgData name="Wijst, K. van der (Kaj-Ivar)" userId="4399a1f9-5af9-4131-b1e6-b42295269d91" providerId="ADAL" clId="{0AD7D64A-E8B9-430C-B402-ED3AC3322E32}" dt="2022-10-06T07:56:05.563" v="5605" actId="14100"/>
          <ac:spMkLst>
            <pc:docMk/>
            <pc:sldMk cId="2378225762" sldId="327"/>
            <ac:spMk id="102" creationId="{08CA191A-5A15-4420-B964-0666CD401804}"/>
          </ac:spMkLst>
        </pc:spChg>
        <pc:spChg chg="add mod">
          <ac:chgData name="Wijst, K. van der (Kaj-Ivar)" userId="4399a1f9-5af9-4131-b1e6-b42295269d91" providerId="ADAL" clId="{0AD7D64A-E8B9-430C-B402-ED3AC3322E32}" dt="2022-10-06T07:55:50.405" v="5602"/>
          <ac:spMkLst>
            <pc:docMk/>
            <pc:sldMk cId="2378225762" sldId="327"/>
            <ac:spMk id="103" creationId="{D0182DF4-8DE0-40AA-B42C-6E10C320EEBD}"/>
          </ac:spMkLst>
        </pc:spChg>
        <pc:spChg chg="add mod">
          <ac:chgData name="Wijst, K. van der (Kaj-Ivar)" userId="4399a1f9-5af9-4131-b1e6-b42295269d91" providerId="ADAL" clId="{0AD7D64A-E8B9-430C-B402-ED3AC3322E32}" dt="2022-10-06T07:55:50.405" v="5602"/>
          <ac:spMkLst>
            <pc:docMk/>
            <pc:sldMk cId="2378225762" sldId="327"/>
            <ac:spMk id="104" creationId="{C608A16B-1433-44FA-BEB6-174106BD79FD}"/>
          </ac:spMkLst>
        </pc:spChg>
        <pc:grpChg chg="add del mod">
          <ac:chgData name="Wijst, K. van der (Kaj-Ivar)" userId="4399a1f9-5af9-4131-b1e6-b42295269d91" providerId="ADAL" clId="{0AD7D64A-E8B9-430C-B402-ED3AC3322E32}" dt="2022-10-05T16:07:48.694" v="1189" actId="165"/>
          <ac:grpSpMkLst>
            <pc:docMk/>
            <pc:sldMk cId="2378225762" sldId="327"/>
            <ac:grpSpMk id="3" creationId="{AA16EA07-19A1-4522-AC10-48B8729E4D39}"/>
          </ac:grpSpMkLst>
        </pc:grp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29" creationId="{EACB4F51-4E3B-42AB-A878-96A9590988E0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0" creationId="{A3973B6F-6BFB-4720-ACC4-70B26362C11A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1" creationId="{8E107361-46F4-4264-9579-8899D86F03B1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2" creationId="{5EE3F29C-22A6-4EDE-8EED-E466BCEBED29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3" creationId="{6406386C-DBD9-461E-AF26-AC7106263EC6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4" creationId="{7BCCB102-63CD-4BC3-A37D-1812DBCC1860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8" creationId="{BCEBC0DE-946A-4C4C-A062-8907BDAA4308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39" creationId="{15267E6C-5450-4FAD-A25C-C57A58D37F38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40" creationId="{93EA71B9-30BD-44CB-A56C-8CC8A852E8C7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41" creationId="{58CC91C7-E4B7-4487-828A-1EA87BD77733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42" creationId="{298AF1FC-1D1A-4F2D-A240-0644F17C3F62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43" creationId="{8040860E-E45C-40A7-BC92-2FF67B2D665E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44" creationId="{2089D2CA-E27B-472C-83B6-B1DF9FD76817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45" creationId="{6DAECB37-7FF4-4CAC-945A-6F2049127962}"/>
          </ac:picMkLst>
        </pc:picChg>
        <pc:picChg chg="del">
          <ac:chgData name="Wijst, K. van der (Kaj-Ivar)" userId="4399a1f9-5af9-4131-b1e6-b42295269d91" providerId="ADAL" clId="{0AD7D64A-E8B9-430C-B402-ED3AC3322E32}" dt="2022-10-05T16:02:52.443" v="996" actId="478"/>
          <ac:picMkLst>
            <pc:docMk/>
            <pc:sldMk cId="2378225762" sldId="327"/>
            <ac:picMk id="52" creationId="{40FBAD19-8209-4B16-B8E7-0523FC5EBF2A}"/>
          </ac:picMkLst>
        </pc:picChg>
        <pc:picChg chg="del mod">
          <ac:chgData name="Wijst, K. van der (Kaj-Ivar)" userId="4399a1f9-5af9-4131-b1e6-b42295269d91" providerId="ADAL" clId="{0AD7D64A-E8B9-430C-B402-ED3AC3322E32}" dt="2022-10-05T16:05:13.858" v="1157" actId="478"/>
          <ac:picMkLst>
            <pc:docMk/>
            <pc:sldMk cId="2378225762" sldId="327"/>
            <ac:picMk id="53" creationId="{1BD8FCEA-9234-4188-A7E4-3C990EADFE43}"/>
          </ac:picMkLst>
        </pc:picChg>
        <pc:picChg chg="del">
          <ac:chgData name="Wijst, K. van der (Kaj-Ivar)" userId="4399a1f9-5af9-4131-b1e6-b42295269d91" providerId="ADAL" clId="{0AD7D64A-E8B9-430C-B402-ED3AC3322E32}" dt="2022-10-05T16:02:52.443" v="996" actId="478"/>
          <ac:picMkLst>
            <pc:docMk/>
            <pc:sldMk cId="2378225762" sldId="327"/>
            <ac:picMk id="54" creationId="{FCC67F8C-171E-471E-AB45-83C9560E24AB}"/>
          </ac:picMkLst>
        </pc:picChg>
        <pc:picChg chg="del">
          <ac:chgData name="Wijst, K. van der (Kaj-Ivar)" userId="4399a1f9-5af9-4131-b1e6-b42295269d91" providerId="ADAL" clId="{0AD7D64A-E8B9-430C-B402-ED3AC3322E32}" dt="2022-10-05T16:02:52.443" v="996" actId="478"/>
          <ac:picMkLst>
            <pc:docMk/>
            <pc:sldMk cId="2378225762" sldId="327"/>
            <ac:picMk id="56" creationId="{086355A7-4103-4B56-99B0-6B40E0DE2775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63" creationId="{4F614972-0AEB-4C5C-90DA-5F9BE6D9DECF}"/>
          </ac:picMkLst>
        </pc:picChg>
        <pc:picChg chg="add mod topLvl">
          <ac:chgData name="Wijst, K. van der (Kaj-Ivar)" userId="4399a1f9-5af9-4131-b1e6-b42295269d91" providerId="ADAL" clId="{0AD7D64A-E8B9-430C-B402-ED3AC3322E32}" dt="2022-10-05T16:07:48.694" v="1189" actId="165"/>
          <ac:picMkLst>
            <pc:docMk/>
            <pc:sldMk cId="2378225762" sldId="327"/>
            <ac:picMk id="64" creationId="{B9E855C8-1B31-491A-BB50-4815DBFCBAE2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66" creationId="{9AED2AC9-49FF-4004-B908-C0EA97572E5F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67" creationId="{5078D3D7-A99B-41FA-B684-68EBEAC846A3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68" creationId="{E6E0C013-FCBA-4445-BCBC-A0E50B959F10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69" creationId="{E57DE09C-0185-431C-88CD-347DE050762E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0" creationId="{37B8EE73-A4D6-40C9-AA11-D9342FD333E4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1" creationId="{CC56B393-BDA1-45AA-B07B-6F99932D5FA8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2" creationId="{E30FF9DF-DA64-4881-A083-86B753EA6A62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3" creationId="{CB3C857D-33A0-4D82-B33F-150253106BD1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4" creationId="{58A39DC2-3461-494F-8D5B-7F7025BA4942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5" creationId="{13F4C433-F573-4F63-A47F-1AB2823E4D67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6" creationId="{E01C2659-2A24-4872-8287-87E98F7362EB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7" creationId="{DC78AEE4-B302-4B47-90C9-9845792DA5EA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8" creationId="{CD723C21-69A0-43B3-ACC2-EBA729DF6723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79" creationId="{482410F5-D732-4D1A-A584-F2270932D1BF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80" creationId="{62D505A3-EC2A-40FE-98C5-2571154249A8}"/>
          </ac:picMkLst>
        </pc:picChg>
        <pc:picChg chg="add mod topLvl">
          <ac:chgData name="Wijst, K. van der (Kaj-Ivar)" userId="4399a1f9-5af9-4131-b1e6-b42295269d91" providerId="ADAL" clId="{0AD7D64A-E8B9-430C-B402-ED3AC3322E32}" dt="2022-10-05T16:08:56.142" v="1193" actId="207"/>
          <ac:picMkLst>
            <pc:docMk/>
            <pc:sldMk cId="2378225762" sldId="327"/>
            <ac:picMk id="81" creationId="{3F20997F-AECD-4C55-A089-566757F847B2}"/>
          </ac:picMkLst>
        </pc:picChg>
        <pc:cxnChg chg="del mod">
          <ac:chgData name="Wijst, K. van der (Kaj-Ivar)" userId="4399a1f9-5af9-4131-b1e6-b42295269d91" providerId="ADAL" clId="{0AD7D64A-E8B9-430C-B402-ED3AC3322E32}" dt="2022-10-05T16:02:52.443" v="996" actId="478"/>
          <ac:cxnSpMkLst>
            <pc:docMk/>
            <pc:sldMk cId="2378225762" sldId="327"/>
            <ac:cxnSpMk id="58" creationId="{ACAA790E-CD53-40B0-B9CD-C4870A1413D6}"/>
          </ac:cxnSpMkLst>
        </pc:cxnChg>
        <pc:cxnChg chg="del mod">
          <ac:chgData name="Wijst, K. van der (Kaj-Ivar)" userId="4399a1f9-5af9-4131-b1e6-b42295269d91" providerId="ADAL" clId="{0AD7D64A-E8B9-430C-B402-ED3AC3322E32}" dt="2022-10-05T16:02:52.443" v="996" actId="478"/>
          <ac:cxnSpMkLst>
            <pc:docMk/>
            <pc:sldMk cId="2378225762" sldId="327"/>
            <ac:cxnSpMk id="59" creationId="{7C88482D-CC71-4EC5-9E34-ADE5E48DADF7}"/>
          </ac:cxnSpMkLst>
        </pc:cxnChg>
        <pc:cxnChg chg="del mod">
          <ac:chgData name="Wijst, K. van der (Kaj-Ivar)" userId="4399a1f9-5af9-4131-b1e6-b42295269d91" providerId="ADAL" clId="{0AD7D64A-E8B9-430C-B402-ED3AC3322E32}" dt="2022-10-05T16:02:52.443" v="996" actId="478"/>
          <ac:cxnSpMkLst>
            <pc:docMk/>
            <pc:sldMk cId="2378225762" sldId="327"/>
            <ac:cxnSpMk id="60" creationId="{6D3ED6B8-FA89-44A3-B3D5-97A43B36CE24}"/>
          </ac:cxnSpMkLst>
        </pc:cxnChg>
        <pc:cxnChg chg="del mod">
          <ac:chgData name="Wijst, K. van der (Kaj-Ivar)" userId="4399a1f9-5af9-4131-b1e6-b42295269d91" providerId="ADAL" clId="{0AD7D64A-E8B9-430C-B402-ED3AC3322E32}" dt="2022-10-05T16:02:52.443" v="996" actId="478"/>
          <ac:cxnSpMkLst>
            <pc:docMk/>
            <pc:sldMk cId="2378225762" sldId="327"/>
            <ac:cxnSpMk id="61" creationId="{7D463BB3-FF8C-4010-BF12-120E31CDFDDC}"/>
          </ac:cxnSpMkLst>
        </pc:cxnChg>
        <pc:cxnChg chg="del mod">
          <ac:chgData name="Wijst, K. van der (Kaj-Ivar)" userId="4399a1f9-5af9-4131-b1e6-b42295269d91" providerId="ADAL" clId="{0AD7D64A-E8B9-430C-B402-ED3AC3322E32}" dt="2022-10-05T16:02:52.443" v="996" actId="478"/>
          <ac:cxnSpMkLst>
            <pc:docMk/>
            <pc:sldMk cId="2378225762" sldId="327"/>
            <ac:cxnSpMk id="62" creationId="{E7CCD05C-75C3-471D-9F3E-F78E3BD95CAC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6:27.255" v="5610"/>
        <pc:sldMkLst>
          <pc:docMk/>
          <pc:sldMk cId="611173423" sldId="328"/>
        </pc:sldMkLst>
        <pc:spChg chg="del">
          <ac:chgData name="Wijst, K. van der (Kaj-Ivar)" userId="4399a1f9-5af9-4131-b1e6-b42295269d91" providerId="ADAL" clId="{0AD7D64A-E8B9-430C-B402-ED3AC3322E32}" dt="2022-10-05T16:13:18.096" v="1231" actId="478"/>
          <ac:spMkLst>
            <pc:docMk/>
            <pc:sldMk cId="611173423" sldId="328"/>
            <ac:spMk id="28" creationId="{9A61A5DA-8EEF-42B4-B712-1162F648E821}"/>
          </ac:spMkLst>
        </pc:spChg>
        <pc:spChg chg="add del mod">
          <ac:chgData name="Wijst, K. van der (Kaj-Ivar)" userId="4399a1f9-5af9-4131-b1e6-b42295269d91" providerId="ADAL" clId="{0AD7D64A-E8B9-430C-B402-ED3AC3322E32}" dt="2022-10-05T16:13:40.115" v="1239" actId="478"/>
          <ac:spMkLst>
            <pc:docMk/>
            <pc:sldMk cId="611173423" sldId="328"/>
            <ac:spMk id="46" creationId="{753FE18D-3CDE-4550-BE06-931EADCF1D02}"/>
          </ac:spMkLst>
        </pc:spChg>
        <pc:spChg chg="del">
          <ac:chgData name="Wijst, K. van der (Kaj-Ivar)" userId="4399a1f9-5af9-4131-b1e6-b42295269d91" providerId="ADAL" clId="{0AD7D64A-E8B9-430C-B402-ED3AC3322E32}" dt="2022-10-05T16:13:18.096" v="1231" actId="478"/>
          <ac:spMkLst>
            <pc:docMk/>
            <pc:sldMk cId="611173423" sldId="328"/>
            <ac:spMk id="65" creationId="{BD1E20F4-EE71-40EE-BA28-248A1F99EB3D}"/>
          </ac:spMkLst>
        </pc:spChg>
        <pc:spChg chg="add del mod">
          <ac:chgData name="Wijst, K. van der (Kaj-Ivar)" userId="4399a1f9-5af9-4131-b1e6-b42295269d91" providerId="ADAL" clId="{0AD7D64A-E8B9-430C-B402-ED3AC3322E32}" dt="2022-10-05T16:13:40.115" v="1239" actId="478"/>
          <ac:spMkLst>
            <pc:docMk/>
            <pc:sldMk cId="611173423" sldId="328"/>
            <ac:spMk id="83" creationId="{6BF8B406-246D-4AA2-8CC9-EBB402F73AD3}"/>
          </ac:spMkLst>
        </pc:spChg>
        <pc:spChg chg="mod topLvl">
          <ac:chgData name="Wijst, K. van der (Kaj-Ivar)" userId="4399a1f9-5af9-4131-b1e6-b42295269d91" providerId="ADAL" clId="{0AD7D64A-E8B9-430C-B402-ED3AC3322E32}" dt="2022-10-05T16:14:00.251" v="1245" actId="165"/>
          <ac:spMkLst>
            <pc:docMk/>
            <pc:sldMk cId="611173423" sldId="328"/>
            <ac:spMk id="85" creationId="{135A1C6F-E857-4682-B5E5-322F1DBC3985}"/>
          </ac:spMkLst>
        </pc:spChg>
        <pc:spChg chg="del">
          <ac:chgData name="Wijst, K. van der (Kaj-Ivar)" userId="4399a1f9-5af9-4131-b1e6-b42295269d91" providerId="ADAL" clId="{0AD7D64A-E8B9-430C-B402-ED3AC3322E32}" dt="2022-10-06T07:54:03.026" v="5578" actId="478"/>
          <ac:spMkLst>
            <pc:docMk/>
            <pc:sldMk cId="611173423" sldId="328"/>
            <ac:spMk id="93" creationId="{E5B14514-A746-40DC-9FD7-3C33F4B531BD}"/>
          </ac:spMkLst>
        </pc:spChg>
        <pc:spChg chg="del mod topLvl">
          <ac:chgData name="Wijst, K. van der (Kaj-Ivar)" userId="4399a1f9-5af9-4131-b1e6-b42295269d91" providerId="ADAL" clId="{0AD7D64A-E8B9-430C-B402-ED3AC3322E32}" dt="2022-10-05T16:16:58.335" v="1256" actId="478"/>
          <ac:spMkLst>
            <pc:docMk/>
            <pc:sldMk cId="611173423" sldId="328"/>
            <ac:spMk id="103" creationId="{849F4FCC-D2D3-4D64-BEA0-1759DD8D8BD1}"/>
          </ac:spMkLst>
        </pc:spChg>
        <pc:spChg chg="add del mod ord">
          <ac:chgData name="Wijst, K. van der (Kaj-Ivar)" userId="4399a1f9-5af9-4131-b1e6-b42295269d91" providerId="ADAL" clId="{0AD7D64A-E8B9-430C-B402-ED3AC3322E32}" dt="2022-10-05T16:15:05.300" v="1249" actId="478"/>
          <ac:spMkLst>
            <pc:docMk/>
            <pc:sldMk cId="611173423" sldId="328"/>
            <ac:spMk id="104" creationId="{DF7AC19C-5F46-4267-B3A2-ADDAB882CA7E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05" creationId="{8A47F109-5283-41DD-ADFE-A65B9B9FD054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06" creationId="{A3CC102C-62B3-4A2C-8DB8-918FA4EF38CC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07" creationId="{36183F53-EC4F-41FB-B816-F1FC5C114991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08" creationId="{135F56E5-FEF2-49E6-A4B2-FF0EF6544154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09" creationId="{C87A164D-C170-4818-A041-F5C08C2DAAE8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10" creationId="{1CDD242A-8ED0-4DDC-BDB8-CB3ED5ED356A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11" creationId="{B5C91F8A-499C-41F7-9F9A-185E43CF011F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12" creationId="{770C191F-788A-4E2B-B38C-1376B7A3DC1E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13" creationId="{213A45AB-53E7-406F-8646-DE60F735D2EE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14" creationId="{1554D7CD-2F40-436B-8D5A-F8E5B90608A2}"/>
          </ac:spMkLst>
        </pc:spChg>
        <pc:spChg chg="add del mod">
          <ac:chgData name="Wijst, K. van der (Kaj-Ivar)" userId="4399a1f9-5af9-4131-b1e6-b42295269d91" providerId="ADAL" clId="{0AD7D64A-E8B9-430C-B402-ED3AC3322E32}" dt="2022-10-06T07:56:26.781" v="5609" actId="478"/>
          <ac:spMkLst>
            <pc:docMk/>
            <pc:sldMk cId="611173423" sldId="328"/>
            <ac:spMk id="115" creationId="{9B54D95D-A45B-4FA8-BB53-ABEAE82605BA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16" creationId="{DA8A6ADF-A24B-4F2A-B438-280690BF7B5C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17" creationId="{E2BE0DEE-5520-4DED-B3E2-0A4613EE783E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18" creationId="{A564E7F9-2B3A-4BE2-99B9-511BA77CB729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19" creationId="{FD98BC54-B406-4F68-8215-DB3A04AE8E82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0" creationId="{572DBF32-E7A2-421E-800E-90EE2D324DEB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1" creationId="{DDF03978-AFA5-47F6-BF7C-3632230D5EF7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2" creationId="{EAE7AD3A-3FDF-4500-AF70-98A0D030C854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3" creationId="{71EBC32D-04C8-4D2E-8DA4-F2A07BE8DDD0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4" creationId="{922F7498-BF14-4E21-BD04-A9791106C4FA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5" creationId="{223152E0-D883-426F-9DF5-DB1D8CB586CF}"/>
          </ac:spMkLst>
        </pc:spChg>
        <pc:spChg chg="add mod">
          <ac:chgData name="Wijst, K. van der (Kaj-Ivar)" userId="4399a1f9-5af9-4131-b1e6-b42295269d91" providerId="ADAL" clId="{0AD7D64A-E8B9-430C-B402-ED3AC3322E32}" dt="2022-10-06T07:56:27.255" v="5610"/>
          <ac:spMkLst>
            <pc:docMk/>
            <pc:sldMk cId="611173423" sldId="328"/>
            <ac:spMk id="126" creationId="{DCF22C25-39A0-4B93-BDE3-BEDF22831EA7}"/>
          </ac:spMkLst>
        </pc:spChg>
        <pc:grpChg chg="add mod">
          <ac:chgData name="Wijst, K. van der (Kaj-Ivar)" userId="4399a1f9-5af9-4131-b1e6-b42295269d91" providerId="ADAL" clId="{0AD7D64A-E8B9-430C-B402-ED3AC3322E32}" dt="2022-10-05T16:13:39.104" v="1238" actId="164"/>
          <ac:grpSpMkLst>
            <pc:docMk/>
            <pc:sldMk cId="611173423" sldId="328"/>
            <ac:grpSpMk id="3" creationId="{66B51191-210A-4213-93B5-954446E4AA92}"/>
          </ac:grpSpMkLst>
        </pc:grpChg>
        <pc:grpChg chg="add del mod">
          <ac:chgData name="Wijst, K. van der (Kaj-Ivar)" userId="4399a1f9-5af9-4131-b1e6-b42295269d91" providerId="ADAL" clId="{0AD7D64A-E8B9-430C-B402-ED3AC3322E32}" dt="2022-10-05T16:14:00.251" v="1245" actId="165"/>
          <ac:grpSpMkLst>
            <pc:docMk/>
            <pc:sldMk cId="611173423" sldId="328"/>
            <ac:grpSpMk id="84" creationId="{AA622DB0-89C2-4044-8868-59BA9618D544}"/>
          </ac:grpSpMkLst>
        </pc:grp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29" creationId="{EACB4F51-4E3B-42AB-A878-96A9590988E0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0" creationId="{A3973B6F-6BFB-4720-ACC4-70B26362C11A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1" creationId="{8E107361-46F4-4264-9579-8899D86F03B1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2" creationId="{5EE3F29C-22A6-4EDE-8EED-E466BCEBED29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3" creationId="{6406386C-DBD9-461E-AF26-AC7106263EC6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4" creationId="{7BCCB102-63CD-4BC3-A37D-1812DBCC1860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8" creationId="{BCEBC0DE-946A-4C4C-A062-8907BDAA4308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39" creationId="{15267E6C-5450-4FAD-A25C-C57A58D37F38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40" creationId="{93EA71B9-30BD-44CB-A56C-8CC8A852E8C7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41" creationId="{58CC91C7-E4B7-4487-828A-1EA87BD77733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42" creationId="{298AF1FC-1D1A-4F2D-A240-0644F17C3F62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43" creationId="{8040860E-E45C-40A7-BC92-2FF67B2D665E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44" creationId="{2089D2CA-E27B-472C-83B6-B1DF9FD76817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45" creationId="{6DAECB37-7FF4-4CAC-945A-6F2049127962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47" creationId="{3836A9C1-9248-4FCC-8462-F016AE725A90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48" creationId="{1B5314A3-56CC-4462-82D3-EC9C5E629B05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49" creationId="{E0823B2F-55D4-4244-B508-CACD07A851D8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1" creationId="{44E88A9A-D5C4-483D-B42C-26D2E9276A72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2" creationId="{D6E21F83-14C3-4637-89C8-B64B293483F0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3" creationId="{437DADA0-1FCC-426B-A432-32BDFF2CA341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4" creationId="{248C0BA1-5BA4-4B7B-A796-B8BF79C0B516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5" creationId="{1553A93C-5E8C-45EC-A2F7-A0B3B6A2ADA9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6" creationId="{CD548372-38EC-430E-B703-FC4F3D7CAC45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7" creationId="{D88301F8-99C4-44F4-9D46-E2D7913A33BB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8" creationId="{7083EFB8-21A5-4E38-85CC-32AC0F003663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59" creationId="{7474B4D0-D2B3-4A8D-8023-C8FC7318108E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60" creationId="{E798B500-CED1-4E18-BB68-9743B625F842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61" creationId="{F28E411E-701A-48AB-BAD2-F28756A1C745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62" creationId="{B6215F95-F154-40D8-9C88-FBF69615AB9B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63" creationId="{4F614972-0AEB-4C5C-90DA-5F9BE6D9DECF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64" creationId="{B9E855C8-1B31-491A-BB50-4815DBFCBAE2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66" creationId="{9AED2AC9-49FF-4004-B908-C0EA97572E5F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67" creationId="{5078D3D7-A99B-41FA-B684-68EBEAC846A3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68" creationId="{E6E0C013-FCBA-4445-BCBC-A0E50B959F10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69" creationId="{E57DE09C-0185-431C-88CD-347DE050762E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0" creationId="{37B8EE73-A4D6-40C9-AA11-D9342FD333E4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1" creationId="{CC56B393-BDA1-45AA-B07B-6F99932D5FA8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2" creationId="{E30FF9DF-DA64-4881-A083-86B753EA6A62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3" creationId="{CB3C857D-33A0-4D82-B33F-150253106BD1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4" creationId="{58A39DC2-3461-494F-8D5B-7F7025BA4942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5" creationId="{13F4C433-F573-4F63-A47F-1AB2823E4D67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6" creationId="{E01C2659-2A24-4872-8287-87E98F7362EB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7" creationId="{DC78AEE4-B302-4B47-90C9-9845792DA5EA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8" creationId="{CD723C21-69A0-43B3-ACC2-EBA729DF6723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79" creationId="{482410F5-D732-4D1A-A584-F2270932D1BF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80" creationId="{62D505A3-EC2A-40FE-98C5-2571154249A8}"/>
          </ac:picMkLst>
        </pc:picChg>
        <pc:picChg chg="del">
          <ac:chgData name="Wijst, K. van der (Kaj-Ivar)" userId="4399a1f9-5af9-4131-b1e6-b42295269d91" providerId="ADAL" clId="{0AD7D64A-E8B9-430C-B402-ED3AC3322E32}" dt="2022-10-05T16:13:18.096" v="1231" actId="478"/>
          <ac:picMkLst>
            <pc:docMk/>
            <pc:sldMk cId="611173423" sldId="328"/>
            <ac:picMk id="81" creationId="{3F20997F-AECD-4C55-A089-566757F847B2}"/>
          </ac:picMkLst>
        </pc:picChg>
        <pc:picChg chg="add del mod">
          <ac:chgData name="Wijst, K. van der (Kaj-Ivar)" userId="4399a1f9-5af9-4131-b1e6-b42295269d91" providerId="ADAL" clId="{0AD7D64A-E8B9-430C-B402-ED3AC3322E32}" dt="2022-10-05T16:13:40.115" v="1239" actId="478"/>
          <ac:picMkLst>
            <pc:docMk/>
            <pc:sldMk cId="611173423" sldId="328"/>
            <ac:picMk id="82" creationId="{01F1F89A-1FBB-44FC-B186-77815DD71DA2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86" creationId="{3DDCDF89-DEA6-418B-80F2-DAC9AD13303B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87" creationId="{512C4D8A-D332-4B06-BC6C-C212E01B1379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88" creationId="{2FCD557D-E669-40E8-8D05-1C746E323264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89" creationId="{E9E7230E-D122-4F92-8C27-6CF749643CD4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0" creationId="{7ACAE55A-7AB6-4547-B813-2904AA9E1F25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1" creationId="{8125C2C1-D440-4DA3-993B-1ACE17507723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2" creationId="{4DC37C67-7DEF-4253-B162-4B0151B6074A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4" creationId="{83FF89DA-551F-406C-A477-3A2EACDA0F8C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5" creationId="{E715D1E7-11D5-494C-B347-CA5CD3531C0D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6" creationId="{542600DC-D448-46D1-AC2F-9A1CDAA4CD3B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7" creationId="{D5CE95AE-0A7B-46AB-9D17-9B4D729EBD13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8" creationId="{1D8DFBD1-DFCC-446B-92DF-A59C20FC8B6A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99" creationId="{036CB540-3ECC-4C4A-96BC-73F6C567A813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100" creationId="{AB3197E6-3556-4C51-8B62-D41F289E5B07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101" creationId="{EE333010-AB16-4E86-B2F7-9CC88341E7FD}"/>
          </ac:picMkLst>
        </pc:picChg>
        <pc:picChg chg="mod topLvl">
          <ac:chgData name="Wijst, K. van der (Kaj-Ivar)" userId="4399a1f9-5af9-4131-b1e6-b42295269d91" providerId="ADAL" clId="{0AD7D64A-E8B9-430C-B402-ED3AC3322E32}" dt="2022-10-05T16:14:00.251" v="1245" actId="165"/>
          <ac:picMkLst>
            <pc:docMk/>
            <pc:sldMk cId="611173423" sldId="328"/>
            <ac:picMk id="102" creationId="{D1F9EFFE-4D79-417A-9C3A-88497910A9A7}"/>
          </ac:picMkLst>
        </pc:picChg>
      </pc:sldChg>
      <pc:sldChg chg="delSp modSp add del mod">
        <pc:chgData name="Wijst, K. van der (Kaj-Ivar)" userId="4399a1f9-5af9-4131-b1e6-b42295269d91" providerId="ADAL" clId="{0AD7D64A-E8B9-430C-B402-ED3AC3322E32}" dt="2022-10-05T16:17:21.700" v="1257" actId="47"/>
        <pc:sldMkLst>
          <pc:docMk/>
          <pc:sldMk cId="4092277305" sldId="329"/>
        </pc:sldMkLst>
        <pc:spChg chg="del mod">
          <ac:chgData name="Wijst, K. van der (Kaj-Ivar)" userId="4399a1f9-5af9-4131-b1e6-b42295269d91" providerId="ADAL" clId="{0AD7D64A-E8B9-430C-B402-ED3AC3322E32}" dt="2022-10-05T16:16:55.073" v="1255" actId="478"/>
          <ac:spMkLst>
            <pc:docMk/>
            <pc:sldMk cId="4092277305" sldId="329"/>
            <ac:spMk id="103" creationId="{849F4FCC-D2D3-4D64-BEA0-1759DD8D8BD1}"/>
          </ac:spMkLst>
        </pc:spChg>
      </pc:sldChg>
      <pc:sldChg chg="addSp delSp modSp add mod modAnim">
        <pc:chgData name="Wijst, K. van der (Kaj-Ivar)" userId="4399a1f9-5af9-4131-b1e6-b42295269d91" providerId="ADAL" clId="{0AD7D64A-E8B9-430C-B402-ED3AC3322E32}" dt="2022-10-06T07:56:31.423" v="5612"/>
        <pc:sldMkLst>
          <pc:docMk/>
          <pc:sldMk cId="4167665565" sldId="329"/>
        </pc:sldMkLst>
        <pc:spChg chg="mod topLvl">
          <ac:chgData name="Wijst, K. van der (Kaj-Ivar)" userId="4399a1f9-5af9-4131-b1e6-b42295269d91" providerId="ADAL" clId="{0AD7D64A-E8B9-430C-B402-ED3AC3322E32}" dt="2022-10-05T16:18:26.602" v="1287" actId="1035"/>
          <ac:spMkLst>
            <pc:docMk/>
            <pc:sldMk cId="4167665565" sldId="329"/>
            <ac:spMk id="25" creationId="{2B8731EE-281C-4653-83D7-36146C9710FE}"/>
          </ac:spMkLst>
        </pc:spChg>
        <pc:spChg chg="mod topLvl">
          <ac:chgData name="Wijst, K. van der (Kaj-Ivar)" userId="4399a1f9-5af9-4131-b1e6-b42295269d91" providerId="ADAL" clId="{0AD7D64A-E8B9-430C-B402-ED3AC3322E32}" dt="2022-10-05T16:17:53.516" v="1262" actId="165"/>
          <ac:spMkLst>
            <pc:docMk/>
            <pc:sldMk cId="4167665565" sldId="329"/>
            <ac:spMk id="26" creationId="{8E65A839-A84C-487F-BA83-3AC55AEF9F92}"/>
          </ac:spMkLst>
        </pc:spChg>
        <pc:spChg chg="mod topLvl">
          <ac:chgData name="Wijst, K. van der (Kaj-Ivar)" userId="4399a1f9-5af9-4131-b1e6-b42295269d91" providerId="ADAL" clId="{0AD7D64A-E8B9-430C-B402-ED3AC3322E32}" dt="2022-10-05T16:18:19.060" v="1267" actId="255"/>
          <ac:spMkLst>
            <pc:docMk/>
            <pc:sldMk cId="4167665565" sldId="329"/>
            <ac:spMk id="44" creationId="{954F7B19-2584-498A-8AF5-A544CE42F324}"/>
          </ac:spMkLst>
        </pc:spChg>
        <pc:spChg chg="mod topLvl">
          <ac:chgData name="Wijst, K. van der (Kaj-Ivar)" userId="4399a1f9-5af9-4131-b1e6-b42295269d91" providerId="ADAL" clId="{0AD7D64A-E8B9-430C-B402-ED3AC3322E32}" dt="2022-10-05T16:18:26.602" v="1287" actId="1035"/>
          <ac:spMkLst>
            <pc:docMk/>
            <pc:sldMk cId="4167665565" sldId="329"/>
            <ac:spMk id="45" creationId="{F58C7FD6-F467-4AC6-9BFA-34CAE36DF625}"/>
          </ac:spMkLst>
        </pc:spChg>
        <pc:spChg chg="mod ord topLvl">
          <ac:chgData name="Wijst, K. van der (Kaj-Ivar)" userId="4399a1f9-5af9-4131-b1e6-b42295269d91" providerId="ADAL" clId="{0AD7D64A-E8B9-430C-B402-ED3AC3322E32}" dt="2022-10-05T16:31:03.182" v="1429" actId="164"/>
          <ac:spMkLst>
            <pc:docMk/>
            <pc:sldMk cId="4167665565" sldId="329"/>
            <ac:spMk id="47" creationId="{3116BB81-175C-498D-896C-546B5FD5EB3D}"/>
          </ac:spMkLst>
        </pc:spChg>
        <pc:spChg chg="mod topLvl">
          <ac:chgData name="Wijst, K. van der (Kaj-Ivar)" userId="4399a1f9-5af9-4131-b1e6-b42295269d91" providerId="ADAL" clId="{0AD7D64A-E8B9-430C-B402-ED3AC3322E32}" dt="2022-10-05T16:17:58.194" v="1263" actId="404"/>
          <ac:spMkLst>
            <pc:docMk/>
            <pc:sldMk cId="4167665565" sldId="329"/>
            <ac:spMk id="49" creationId="{933F4C92-C4F6-4CAA-A92B-B0A8F5CA8BB7}"/>
          </ac:spMkLst>
        </pc:spChg>
        <pc:spChg chg="mod topLvl">
          <ac:chgData name="Wijst, K. van der (Kaj-Ivar)" userId="4399a1f9-5af9-4131-b1e6-b42295269d91" providerId="ADAL" clId="{0AD7D64A-E8B9-430C-B402-ED3AC3322E32}" dt="2022-10-05T16:17:53.516" v="1262" actId="165"/>
          <ac:spMkLst>
            <pc:docMk/>
            <pc:sldMk cId="4167665565" sldId="329"/>
            <ac:spMk id="53" creationId="{B6855F40-82DC-497E-80E0-BAFD0B5EB5C5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1" creationId="{2AEFD1FD-16BA-473F-A9FE-54DC1C6B0EE1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2" creationId="{434599E5-253B-4EE0-BB67-F19CCEF4A218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3" creationId="{B55FCCF3-CBAD-4A41-848E-4B2878A4A87F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4" creationId="{629FE485-FE3E-4084-8A37-28DA4DD33288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5" creationId="{DAF1C37C-4E6D-41A6-9B8B-410D2A9B47F0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6" creationId="{E155E92A-97E2-41A8-BF5C-D5291F7B2A09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7" creationId="{F3B781C2-816F-4411-9907-C5C44C32D5A1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8" creationId="{A4E52409-30BE-426B-96A2-CB522E02A48E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69" creationId="{A9D5B388-D8DA-42B2-92B3-D86F2C01DB6A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70" creationId="{36DABA76-460C-4D57-8951-3208AD3CE98E}"/>
          </ac:spMkLst>
        </pc:spChg>
        <pc:spChg chg="add del mod">
          <ac:chgData name="Wijst, K. van der (Kaj-Ivar)" userId="4399a1f9-5af9-4131-b1e6-b42295269d91" providerId="ADAL" clId="{0AD7D64A-E8B9-430C-B402-ED3AC3322E32}" dt="2022-10-06T07:56:31.071" v="5611" actId="478"/>
          <ac:spMkLst>
            <pc:docMk/>
            <pc:sldMk cId="4167665565" sldId="329"/>
            <ac:spMk id="71" creationId="{A837F228-DF70-4D3D-9581-3F2C420E6AC8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2" creationId="{A6714F2E-26FE-47BA-BE7A-52DF68A4F8C6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3" creationId="{9FDB4347-A1B5-47AC-9E6E-C6A4B2F76D47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4" creationId="{615CF87A-588C-4200-B6FF-5172BDCBE096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5" creationId="{5A19884A-432E-48BA-971E-24718E8D4063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6" creationId="{A04F9EBD-D9C6-4B50-9134-6F32EDF5352E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7" creationId="{FDEB2C19-12F5-4699-89C4-5DFF9458A5A6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8" creationId="{3A06C559-51FB-418C-A110-31957A468448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79" creationId="{57C1DF1A-4261-4022-9140-7FA32502DD5D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80" creationId="{8681A541-DA18-4000-85E1-C94BA58E3269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81" creationId="{900127D4-B7AB-41CC-9101-A70565C816B0}"/>
          </ac:spMkLst>
        </pc:spChg>
        <pc:spChg chg="add mod">
          <ac:chgData name="Wijst, K. van der (Kaj-Ivar)" userId="4399a1f9-5af9-4131-b1e6-b42295269d91" providerId="ADAL" clId="{0AD7D64A-E8B9-430C-B402-ED3AC3322E32}" dt="2022-10-06T07:56:31.423" v="5612"/>
          <ac:spMkLst>
            <pc:docMk/>
            <pc:sldMk cId="4167665565" sldId="329"/>
            <ac:spMk id="82" creationId="{FF45E8D1-CF98-4B12-B015-7736A4469309}"/>
          </ac:spMkLst>
        </pc:spChg>
        <pc:spChg chg="del">
          <ac:chgData name="Wijst, K. van der (Kaj-Ivar)" userId="4399a1f9-5af9-4131-b1e6-b42295269d91" providerId="ADAL" clId="{0AD7D64A-E8B9-430C-B402-ED3AC3322E32}" dt="2022-10-05T16:17:30.044" v="1259" actId="478"/>
          <ac:spMkLst>
            <pc:docMk/>
            <pc:sldMk cId="4167665565" sldId="329"/>
            <ac:spMk id="85" creationId="{135A1C6F-E857-4682-B5E5-322F1DBC3985}"/>
          </ac:spMkLst>
        </pc:spChg>
        <pc:spChg chg="del">
          <ac:chgData name="Wijst, K. van der (Kaj-Ivar)" userId="4399a1f9-5af9-4131-b1e6-b42295269d91" providerId="ADAL" clId="{0AD7D64A-E8B9-430C-B402-ED3AC3322E32}" dt="2022-10-06T07:54:42.484" v="5587" actId="478"/>
          <ac:spMkLst>
            <pc:docMk/>
            <pc:sldMk cId="4167665565" sldId="329"/>
            <ac:spMk id="93" creationId="{E5B14514-A746-40DC-9FD7-3C33F4B531BD}"/>
          </ac:spMkLst>
        </pc:spChg>
        <pc:grpChg chg="add mod">
          <ac:chgData name="Wijst, K. van der (Kaj-Ivar)" userId="4399a1f9-5af9-4131-b1e6-b42295269d91" providerId="ADAL" clId="{0AD7D64A-E8B9-430C-B402-ED3AC3322E32}" dt="2022-10-05T16:31:03.182" v="1429" actId="164"/>
          <ac:grpSpMkLst>
            <pc:docMk/>
            <pc:sldMk cId="4167665565" sldId="329"/>
            <ac:grpSpMk id="10" creationId="{C34CA399-E930-4C86-8E74-927CC2FAB729}"/>
          </ac:grpSpMkLst>
        </pc:grpChg>
        <pc:grpChg chg="add del mod">
          <ac:chgData name="Wijst, K. van der (Kaj-Ivar)" userId="4399a1f9-5af9-4131-b1e6-b42295269d91" providerId="ADAL" clId="{0AD7D64A-E8B9-430C-B402-ED3AC3322E32}" dt="2022-10-05T16:17:53.516" v="1262" actId="165"/>
          <ac:grpSpMkLst>
            <pc:docMk/>
            <pc:sldMk cId="4167665565" sldId="329"/>
            <ac:grpSpMk id="24" creationId="{0D333CFB-77CF-426C-A9E7-4CCB8FA3A581}"/>
          </ac:grpSpMkLst>
        </pc:grp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28" creationId="{ED90222A-845D-453D-A2DD-63D66A1C800D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29" creationId="{3A8E318B-B84B-47C0-B92F-E1A36C50E1ED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30" creationId="{11D87919-DF7F-49DF-8765-2340D81217A8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31" creationId="{DCB0C30A-949A-49D3-9562-153C3AE9ABCB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32" creationId="{C45FD815-AF4D-4BB5-B4FD-ADA9D69F7826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33" creationId="{6A0ACBE2-427A-449F-9645-8E7389D783C3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34" creationId="{7415A4DD-5061-4C6E-A49C-E46DEA69E343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35" creationId="{EB8FAED8-2AF6-428D-9312-8FC2A97D1B2B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36" creationId="{5E9558FF-13F7-4962-B1B8-F6A602FA1771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37" creationId="{C8ABB974-02ED-41D7-9A0B-29A09786D0E5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38" creationId="{ED37DC23-58A1-4DFD-B826-753AD573C2F8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39" creationId="{8C6994F6-E3E5-43BA-BABC-242AAF227213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40" creationId="{E0D51ADB-4FF9-4718-85B7-5BEC3A02247E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41" creationId="{0E550FCC-50CB-482C-ACDD-71BCA90A7C00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42" creationId="{D490F937-E905-4267-A229-E240FFA10E5F}"/>
          </ac:picMkLst>
        </pc:picChg>
        <pc:picChg chg="mod topLvl">
          <ac:chgData name="Wijst, K. van der (Kaj-Ivar)" userId="4399a1f9-5af9-4131-b1e6-b42295269d91" providerId="ADAL" clId="{0AD7D64A-E8B9-430C-B402-ED3AC3322E32}" dt="2022-10-05T16:18:26.602" v="1287" actId="1035"/>
          <ac:picMkLst>
            <pc:docMk/>
            <pc:sldMk cId="4167665565" sldId="329"/>
            <ac:picMk id="43" creationId="{48479295-7242-4DB0-8C70-FF5E04300712}"/>
          </ac:picMkLst>
        </pc:picChg>
        <pc:picChg chg="mod ord topLvl">
          <ac:chgData name="Wijst, K. van der (Kaj-Ivar)" userId="4399a1f9-5af9-4131-b1e6-b42295269d91" providerId="ADAL" clId="{0AD7D64A-E8B9-430C-B402-ED3AC3322E32}" dt="2022-10-05T16:31:03.182" v="1429" actId="164"/>
          <ac:picMkLst>
            <pc:docMk/>
            <pc:sldMk cId="4167665565" sldId="329"/>
            <ac:picMk id="48" creationId="{584CB885-03D0-4F4B-A7CB-11C6823107D0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51" creationId="{6B520CC6-46C7-4606-8F8F-0CFDF3C7DB85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54" creationId="{0C41214B-9624-427E-9292-7BFF74BF7029}"/>
          </ac:picMkLst>
        </pc:picChg>
        <pc:picChg chg="mod topLvl">
          <ac:chgData name="Wijst, K. van der (Kaj-Ivar)" userId="4399a1f9-5af9-4131-b1e6-b42295269d91" providerId="ADAL" clId="{0AD7D64A-E8B9-430C-B402-ED3AC3322E32}" dt="2022-10-05T16:17:53.516" v="1262" actId="165"/>
          <ac:picMkLst>
            <pc:docMk/>
            <pc:sldMk cId="4167665565" sldId="329"/>
            <ac:picMk id="55" creationId="{7305D70A-A154-4BAD-A72F-5B5EE6F11D1E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86" creationId="{3DDCDF89-DEA6-418B-80F2-DAC9AD13303B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87" creationId="{512C4D8A-D332-4B06-BC6C-C212E01B1379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88" creationId="{2FCD557D-E669-40E8-8D05-1C746E323264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89" creationId="{E9E7230E-D122-4F92-8C27-6CF749643CD4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0" creationId="{7ACAE55A-7AB6-4547-B813-2904AA9E1F25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1" creationId="{8125C2C1-D440-4DA3-993B-1ACE17507723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2" creationId="{4DC37C67-7DEF-4253-B162-4B0151B6074A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4" creationId="{83FF89DA-551F-406C-A477-3A2EACDA0F8C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5" creationId="{E715D1E7-11D5-494C-B347-CA5CD3531C0D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6" creationId="{542600DC-D448-46D1-AC2F-9A1CDAA4CD3B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7" creationId="{D5CE95AE-0A7B-46AB-9D17-9B4D729EBD13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8" creationId="{1D8DFBD1-DFCC-446B-92DF-A59C20FC8B6A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99" creationId="{036CB540-3ECC-4C4A-96BC-73F6C567A813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100" creationId="{AB3197E6-3556-4C51-8B62-D41F289E5B07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101" creationId="{EE333010-AB16-4E86-B2F7-9CC88341E7FD}"/>
          </ac:picMkLst>
        </pc:picChg>
        <pc:picChg chg="del">
          <ac:chgData name="Wijst, K. van der (Kaj-Ivar)" userId="4399a1f9-5af9-4131-b1e6-b42295269d91" providerId="ADAL" clId="{0AD7D64A-E8B9-430C-B402-ED3AC3322E32}" dt="2022-10-05T16:17:30.044" v="1259" actId="478"/>
          <ac:picMkLst>
            <pc:docMk/>
            <pc:sldMk cId="4167665565" sldId="329"/>
            <ac:picMk id="102" creationId="{D1F9EFFE-4D79-417A-9C3A-88497910A9A7}"/>
          </ac:picMkLst>
        </pc:picChg>
        <pc:cxnChg chg="mod ord topLvl">
          <ac:chgData name="Wijst, K. van der (Kaj-Ivar)" userId="4399a1f9-5af9-4131-b1e6-b42295269d91" providerId="ADAL" clId="{0AD7D64A-E8B9-430C-B402-ED3AC3322E32}" dt="2022-10-05T16:31:03.182" v="1429" actId="164"/>
          <ac:cxnSpMkLst>
            <pc:docMk/>
            <pc:sldMk cId="4167665565" sldId="329"/>
            <ac:cxnSpMk id="46" creationId="{98575A05-A33C-4230-8235-94ADA72D4233}"/>
          </ac:cxnSpMkLst>
        </pc:cxnChg>
        <pc:cxnChg chg="mod topLvl">
          <ac:chgData name="Wijst, K. van der (Kaj-Ivar)" userId="4399a1f9-5af9-4131-b1e6-b42295269d91" providerId="ADAL" clId="{0AD7D64A-E8B9-430C-B402-ED3AC3322E32}" dt="2022-10-05T16:18:57.950" v="1297" actId="14100"/>
          <ac:cxnSpMkLst>
            <pc:docMk/>
            <pc:sldMk cId="4167665565" sldId="329"/>
            <ac:cxnSpMk id="52" creationId="{B6A11DC2-44B9-4FCF-95E6-C568D6689DC4}"/>
          </ac:cxnSpMkLst>
        </pc:cxnChg>
      </pc:sldChg>
      <pc:sldChg chg="addSp delSp modSp add mod modTransition modAnim">
        <pc:chgData name="Wijst, K. van der (Kaj-Ivar)" userId="4399a1f9-5af9-4131-b1e6-b42295269d91" providerId="ADAL" clId="{0AD7D64A-E8B9-430C-B402-ED3AC3322E32}" dt="2022-10-06T07:56:35.310" v="5614"/>
        <pc:sldMkLst>
          <pc:docMk/>
          <pc:sldMk cId="203848790" sldId="330"/>
        </pc:sldMkLst>
        <pc:spChg chg="del">
          <ac:chgData name="Wijst, K. van der (Kaj-Ivar)" userId="4399a1f9-5af9-4131-b1e6-b42295269d91" providerId="ADAL" clId="{0AD7D64A-E8B9-430C-B402-ED3AC3322E32}" dt="2022-10-05T16:31:13.935" v="1430" actId="478"/>
          <ac:spMkLst>
            <pc:docMk/>
            <pc:sldMk cId="203848790" sldId="330"/>
            <ac:spMk id="47" creationId="{3116BB81-175C-498D-896C-546B5FD5EB3D}"/>
          </ac:spMkLst>
        </pc:spChg>
        <pc:spChg chg="add mod">
          <ac:chgData name="Wijst, K. van der (Kaj-Ivar)" userId="4399a1f9-5af9-4131-b1e6-b42295269d91" providerId="ADAL" clId="{0AD7D64A-E8B9-430C-B402-ED3AC3322E32}" dt="2022-10-05T16:24:37.730" v="1340" actId="1076"/>
          <ac:spMkLst>
            <pc:docMk/>
            <pc:sldMk cId="203848790" sldId="330"/>
            <ac:spMk id="56" creationId="{FF02F755-9194-45B3-B77D-F13E7771DC54}"/>
          </ac:spMkLst>
        </pc:spChg>
        <pc:spChg chg="add mod">
          <ac:chgData name="Wijst, K. van der (Kaj-Ivar)" userId="4399a1f9-5af9-4131-b1e6-b42295269d91" providerId="ADAL" clId="{0AD7D64A-E8B9-430C-B402-ED3AC3322E32}" dt="2022-10-05T16:22:57.363" v="1313" actId="206"/>
          <ac:spMkLst>
            <pc:docMk/>
            <pc:sldMk cId="203848790" sldId="330"/>
            <ac:spMk id="57" creationId="{DA2464AA-D012-4A0B-9EE5-D0618332868B}"/>
          </ac:spMkLst>
        </pc:spChg>
        <pc:spChg chg="add mod">
          <ac:chgData name="Wijst, K. van der (Kaj-Ivar)" userId="4399a1f9-5af9-4131-b1e6-b42295269d91" providerId="ADAL" clId="{0AD7D64A-E8B9-430C-B402-ED3AC3322E32}" dt="2022-10-05T16:24:48.082" v="1345" actId="6549"/>
          <ac:spMkLst>
            <pc:docMk/>
            <pc:sldMk cId="203848790" sldId="330"/>
            <ac:spMk id="58" creationId="{B02B6B05-BF5C-45BA-8ED6-8A48B81C566A}"/>
          </ac:spMkLst>
        </pc:spChg>
        <pc:spChg chg="add mod">
          <ac:chgData name="Wijst, K. van der (Kaj-Ivar)" userId="4399a1f9-5af9-4131-b1e6-b42295269d91" providerId="ADAL" clId="{0AD7D64A-E8B9-430C-B402-ED3AC3322E32}" dt="2022-10-05T16:24:48.447" v="1346" actId="6549"/>
          <ac:spMkLst>
            <pc:docMk/>
            <pc:sldMk cId="203848790" sldId="330"/>
            <ac:spMk id="61" creationId="{988571D8-9C15-4CDC-89B0-D3ABFEAE09DA}"/>
          </ac:spMkLst>
        </pc:spChg>
        <pc:spChg chg="mod">
          <ac:chgData name="Wijst, K. van der (Kaj-Ivar)" userId="4399a1f9-5af9-4131-b1e6-b42295269d91" providerId="ADAL" clId="{0AD7D64A-E8B9-430C-B402-ED3AC3322E32}" dt="2022-10-05T16:31:14.440" v="1431"/>
          <ac:spMkLst>
            <pc:docMk/>
            <pc:sldMk cId="203848790" sldId="330"/>
            <ac:spMk id="65" creationId="{1EC1C27B-60BA-4E8E-AAEF-ED4254591685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67" creationId="{8222BBEB-E00E-4926-8263-1B83301B5D71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68" creationId="{0AA2D624-957D-41B0-9FA9-B92C5BEBFD49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69" creationId="{EEF871BF-A051-4C51-9CE2-F4E83F25F46A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0" creationId="{BF233ED9-725F-48B7-9FE4-B7C79A5C6852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1" creationId="{109EA3F7-2273-4FE3-894E-C63CB201A82C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2" creationId="{2CD30F5F-B898-4803-9A4C-7C4F2B05DEA9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3" creationId="{F96444C4-FD6C-4C16-8FD4-ACCDB8C8964D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4" creationId="{8571454E-3847-4B0F-A561-BDD237BCCBFE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5" creationId="{06583CE9-2D74-4D92-978D-85F6357037F6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6" creationId="{9128FC35-E717-42A3-8860-F454541F2897}"/>
          </ac:spMkLst>
        </pc:spChg>
        <pc:spChg chg="add del mod">
          <ac:chgData name="Wijst, K. van der (Kaj-Ivar)" userId="4399a1f9-5af9-4131-b1e6-b42295269d91" providerId="ADAL" clId="{0AD7D64A-E8B9-430C-B402-ED3AC3322E32}" dt="2022-10-06T07:56:34.934" v="5613" actId="478"/>
          <ac:spMkLst>
            <pc:docMk/>
            <pc:sldMk cId="203848790" sldId="330"/>
            <ac:spMk id="77" creationId="{CCE80158-1ECF-4195-9A4F-20EE100F19AD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78" creationId="{9CA3B4AA-4956-4DBD-B64F-3709D00C56EC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79" creationId="{E86C99DA-7944-4F38-9F47-4457CFE2C9EF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0" creationId="{A42DA421-365E-48BF-873C-7D0D8257396B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1" creationId="{82D6BB16-A6AC-4BD6-9014-674C3F14F515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2" creationId="{A7FC37E5-DF83-492F-8C19-47F5FE44D7C5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3" creationId="{C9436EAE-F580-4EF5-B111-3A20D06A70D3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4" creationId="{C76BBA4A-6F7A-4DAF-9AA9-DED353560AD9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5" creationId="{AAA62821-0EF2-43ED-850F-AC3C9F7F7A21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6" creationId="{9A3AE7BA-863D-42E1-8169-067BAD60D637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7" creationId="{512846F6-F7E9-4E5C-B30F-47F6A688A0CC}"/>
          </ac:spMkLst>
        </pc:spChg>
        <pc:spChg chg="add mod">
          <ac:chgData name="Wijst, K. van der (Kaj-Ivar)" userId="4399a1f9-5af9-4131-b1e6-b42295269d91" providerId="ADAL" clId="{0AD7D64A-E8B9-430C-B402-ED3AC3322E32}" dt="2022-10-06T07:56:35.310" v="5614"/>
          <ac:spMkLst>
            <pc:docMk/>
            <pc:sldMk cId="203848790" sldId="330"/>
            <ac:spMk id="88" creationId="{0776623E-0579-4A36-8C08-E536369E007C}"/>
          </ac:spMkLst>
        </pc:spChg>
        <pc:spChg chg="del">
          <ac:chgData name="Wijst, K. van der (Kaj-Ivar)" userId="4399a1f9-5af9-4131-b1e6-b42295269d91" providerId="ADAL" clId="{0AD7D64A-E8B9-430C-B402-ED3AC3322E32}" dt="2022-10-06T07:54:45.807" v="5589" actId="478"/>
          <ac:spMkLst>
            <pc:docMk/>
            <pc:sldMk cId="203848790" sldId="330"/>
            <ac:spMk id="93" creationId="{E5B14514-A746-40DC-9FD7-3C33F4B531BD}"/>
          </ac:spMkLst>
        </pc:spChg>
        <pc:grpChg chg="add mod">
          <ac:chgData name="Wijst, K. van der (Kaj-Ivar)" userId="4399a1f9-5af9-4131-b1e6-b42295269d91" providerId="ADAL" clId="{0AD7D64A-E8B9-430C-B402-ED3AC3322E32}" dt="2022-10-05T16:24:48.082" v="1345" actId="6549"/>
          <ac:grpSpMkLst>
            <pc:docMk/>
            <pc:sldMk cId="203848790" sldId="330"/>
            <ac:grpSpMk id="3" creationId="{A1AFA35C-19B1-4E4B-89F8-DF72EF76116C}"/>
          </ac:grpSpMkLst>
        </pc:grpChg>
        <pc:grpChg chg="add mod ord">
          <ac:chgData name="Wijst, K. van der (Kaj-Ivar)" userId="4399a1f9-5af9-4131-b1e6-b42295269d91" providerId="ADAL" clId="{0AD7D64A-E8B9-430C-B402-ED3AC3322E32}" dt="2022-10-05T16:31:17.387" v="1432" actId="167"/>
          <ac:grpSpMkLst>
            <pc:docMk/>
            <pc:sldMk cId="203848790" sldId="330"/>
            <ac:grpSpMk id="63" creationId="{B4183928-1B3A-4271-9886-67D88A483BAF}"/>
          </ac:grpSpMkLst>
        </pc:grpChg>
        <pc:picChg chg="del">
          <ac:chgData name="Wijst, K. van der (Kaj-Ivar)" userId="4399a1f9-5af9-4131-b1e6-b42295269d91" providerId="ADAL" clId="{0AD7D64A-E8B9-430C-B402-ED3AC3322E32}" dt="2022-10-05T16:31:13.935" v="1430" actId="478"/>
          <ac:picMkLst>
            <pc:docMk/>
            <pc:sldMk cId="203848790" sldId="330"/>
            <ac:picMk id="48" creationId="{584CB885-03D0-4F4B-A7CB-11C6823107D0}"/>
          </ac:picMkLst>
        </pc:picChg>
        <pc:picChg chg="add mod">
          <ac:chgData name="Wijst, K. van der (Kaj-Ivar)" userId="4399a1f9-5af9-4131-b1e6-b42295269d91" providerId="ADAL" clId="{0AD7D64A-E8B9-430C-B402-ED3AC3322E32}" dt="2022-10-05T16:24:48.082" v="1345" actId="6549"/>
          <ac:picMkLst>
            <pc:docMk/>
            <pc:sldMk cId="203848790" sldId="330"/>
            <ac:picMk id="59" creationId="{2F4EB9D8-732E-478B-91CF-4C4140DA5E40}"/>
          </ac:picMkLst>
        </pc:picChg>
        <pc:picChg chg="add mod">
          <ac:chgData name="Wijst, K. van der (Kaj-Ivar)" userId="4399a1f9-5af9-4131-b1e6-b42295269d91" providerId="ADAL" clId="{0AD7D64A-E8B9-430C-B402-ED3AC3322E32}" dt="2022-10-05T16:24:48.082" v="1345" actId="6549"/>
          <ac:picMkLst>
            <pc:docMk/>
            <pc:sldMk cId="203848790" sldId="330"/>
            <ac:picMk id="60" creationId="{06EF0D4A-D03A-428D-B8AA-52A2B11797BE}"/>
          </ac:picMkLst>
        </pc:picChg>
        <pc:picChg chg="mod">
          <ac:chgData name="Wijst, K. van der (Kaj-Ivar)" userId="4399a1f9-5af9-4131-b1e6-b42295269d91" providerId="ADAL" clId="{0AD7D64A-E8B9-430C-B402-ED3AC3322E32}" dt="2022-10-05T16:31:14.440" v="1431"/>
          <ac:picMkLst>
            <pc:docMk/>
            <pc:sldMk cId="203848790" sldId="330"/>
            <ac:picMk id="66" creationId="{8100AEF8-EF7C-4CE5-986B-225A0BC6CD18}"/>
          </ac:picMkLst>
        </pc:picChg>
        <pc:cxnChg chg="del">
          <ac:chgData name="Wijst, K. van der (Kaj-Ivar)" userId="4399a1f9-5af9-4131-b1e6-b42295269d91" providerId="ADAL" clId="{0AD7D64A-E8B9-430C-B402-ED3AC3322E32}" dt="2022-10-05T16:31:13.935" v="1430" actId="478"/>
          <ac:cxnSpMkLst>
            <pc:docMk/>
            <pc:sldMk cId="203848790" sldId="330"/>
            <ac:cxnSpMk id="46" creationId="{98575A05-A33C-4230-8235-94ADA72D4233}"/>
          </ac:cxnSpMkLst>
        </pc:cxnChg>
        <pc:cxnChg chg="add mod">
          <ac:chgData name="Wijst, K. van der (Kaj-Ivar)" userId="4399a1f9-5af9-4131-b1e6-b42295269d91" providerId="ADAL" clId="{0AD7D64A-E8B9-430C-B402-ED3AC3322E32}" dt="2022-10-05T16:23:36.538" v="1328" actId="1036"/>
          <ac:cxnSpMkLst>
            <pc:docMk/>
            <pc:sldMk cId="203848790" sldId="330"/>
            <ac:cxnSpMk id="62" creationId="{7D9F4D48-6471-41DF-B318-CCE88F71B356}"/>
          </ac:cxnSpMkLst>
        </pc:cxnChg>
        <pc:cxnChg chg="mod">
          <ac:chgData name="Wijst, K. van der (Kaj-Ivar)" userId="4399a1f9-5af9-4131-b1e6-b42295269d91" providerId="ADAL" clId="{0AD7D64A-E8B9-430C-B402-ED3AC3322E32}" dt="2022-10-05T16:31:14.440" v="1431"/>
          <ac:cxnSpMkLst>
            <pc:docMk/>
            <pc:sldMk cId="203848790" sldId="330"/>
            <ac:cxnSpMk id="64" creationId="{D5F52658-C1E7-458A-8812-A30D2CDFE80E}"/>
          </ac:cxnSpMkLst>
        </pc:cxnChg>
      </pc:sldChg>
      <pc:sldChg chg="addSp delSp modSp add mod modTransition delAnim modAnim">
        <pc:chgData name="Wijst, K. van der (Kaj-Ivar)" userId="4399a1f9-5af9-4131-b1e6-b42295269d91" providerId="ADAL" clId="{0AD7D64A-E8B9-430C-B402-ED3AC3322E32}" dt="2022-10-06T07:56:41.965" v="5616"/>
        <pc:sldMkLst>
          <pc:docMk/>
          <pc:sldMk cId="2438251051" sldId="331"/>
        </pc:sldMkLst>
        <pc:spChg chg="del">
          <ac:chgData name="Wijst, K. van der (Kaj-Ivar)" userId="4399a1f9-5af9-4131-b1e6-b42295269d91" providerId="ADAL" clId="{0AD7D64A-E8B9-430C-B402-ED3AC3322E32}" dt="2022-10-05T16:27:01.662" v="1355" actId="478"/>
          <ac:spMkLst>
            <pc:docMk/>
            <pc:sldMk cId="2438251051" sldId="331"/>
            <ac:spMk id="25" creationId="{2B8731EE-281C-4653-83D7-36146C9710FE}"/>
          </ac:spMkLst>
        </pc:spChg>
        <pc:spChg chg="mod">
          <ac:chgData name="Wijst, K. van der (Kaj-Ivar)" userId="4399a1f9-5af9-4131-b1e6-b42295269d91" providerId="ADAL" clId="{0AD7D64A-E8B9-430C-B402-ED3AC3322E32}" dt="2022-10-05T16:36:08.277" v="1557" actId="368"/>
          <ac:spMkLst>
            <pc:docMk/>
            <pc:sldMk cId="2438251051" sldId="331"/>
            <ac:spMk id="26" creationId="{8E65A839-A84C-487F-BA83-3AC55AEF9F92}"/>
          </ac:spMkLst>
        </pc:spChg>
        <pc:spChg chg="del">
          <ac:chgData name="Wijst, K. van der (Kaj-Ivar)" userId="4399a1f9-5af9-4131-b1e6-b42295269d91" providerId="ADAL" clId="{0AD7D64A-E8B9-430C-B402-ED3AC3322E32}" dt="2022-10-05T16:44:56.053" v="1751" actId="478"/>
          <ac:spMkLst>
            <pc:docMk/>
            <pc:sldMk cId="2438251051" sldId="331"/>
            <ac:spMk id="27" creationId="{64639148-C126-49CE-89A0-8BF91D23F6FD}"/>
          </ac:spMkLst>
        </pc:spChg>
        <pc:spChg chg="del">
          <ac:chgData name="Wijst, K. van der (Kaj-Ivar)" userId="4399a1f9-5af9-4131-b1e6-b42295269d91" providerId="ADAL" clId="{0AD7D64A-E8B9-430C-B402-ED3AC3322E32}" dt="2022-10-05T16:30:36.067" v="1427" actId="478"/>
          <ac:spMkLst>
            <pc:docMk/>
            <pc:sldMk cId="2438251051" sldId="331"/>
            <ac:spMk id="44" creationId="{954F7B19-2584-498A-8AF5-A544CE42F324}"/>
          </ac:spMkLst>
        </pc:spChg>
        <pc:spChg chg="del">
          <ac:chgData name="Wijst, K. van der (Kaj-Ivar)" userId="4399a1f9-5af9-4131-b1e6-b42295269d91" providerId="ADAL" clId="{0AD7D64A-E8B9-430C-B402-ED3AC3322E32}" dt="2022-10-05T16:27:01.662" v="1355" actId="478"/>
          <ac:spMkLst>
            <pc:docMk/>
            <pc:sldMk cId="2438251051" sldId="331"/>
            <ac:spMk id="45" creationId="{F58C7FD6-F467-4AC6-9BFA-34CAE36DF625}"/>
          </ac:spMkLst>
        </pc:spChg>
        <pc:spChg chg="del mod topLvl">
          <ac:chgData name="Wijst, K. van der (Kaj-Ivar)" userId="4399a1f9-5af9-4131-b1e6-b42295269d91" providerId="ADAL" clId="{0AD7D64A-E8B9-430C-B402-ED3AC3322E32}" dt="2022-10-05T16:31:23.597" v="1433" actId="478"/>
          <ac:spMkLst>
            <pc:docMk/>
            <pc:sldMk cId="2438251051" sldId="331"/>
            <ac:spMk id="47" creationId="{3116BB81-175C-498D-896C-546B5FD5EB3D}"/>
          </ac:spMkLst>
        </pc:spChg>
        <pc:spChg chg="mod">
          <ac:chgData name="Wijst, K. van der (Kaj-Ivar)" userId="4399a1f9-5af9-4131-b1e6-b42295269d91" providerId="ADAL" clId="{0AD7D64A-E8B9-430C-B402-ED3AC3322E32}" dt="2022-10-05T16:36:08.277" v="1557" actId="368"/>
          <ac:spMkLst>
            <pc:docMk/>
            <pc:sldMk cId="2438251051" sldId="331"/>
            <ac:spMk id="49" creationId="{933F4C92-C4F6-4CAA-A92B-B0A8F5CA8BB7}"/>
          </ac:spMkLst>
        </pc:spChg>
        <pc:spChg chg="del">
          <ac:chgData name="Wijst, K. van der (Kaj-Ivar)" userId="4399a1f9-5af9-4131-b1e6-b42295269d91" providerId="ADAL" clId="{0AD7D64A-E8B9-430C-B402-ED3AC3322E32}" dt="2022-10-05T16:44:56.053" v="1751" actId="478"/>
          <ac:spMkLst>
            <pc:docMk/>
            <pc:sldMk cId="2438251051" sldId="331"/>
            <ac:spMk id="50" creationId="{8A4AC58C-A192-4B83-BCC4-DD0B86464443}"/>
          </ac:spMkLst>
        </pc:spChg>
        <pc:spChg chg="del">
          <ac:chgData name="Wijst, K. van der (Kaj-Ivar)" userId="4399a1f9-5af9-4131-b1e6-b42295269d91" providerId="ADAL" clId="{0AD7D64A-E8B9-430C-B402-ED3AC3322E32}" dt="2022-10-05T16:27:01.662" v="1355" actId="478"/>
          <ac:spMkLst>
            <pc:docMk/>
            <pc:sldMk cId="2438251051" sldId="331"/>
            <ac:spMk id="53" creationId="{B6855F40-82DC-497E-80E0-BAFD0B5EB5C5}"/>
          </ac:spMkLst>
        </pc:spChg>
        <pc:spChg chg="del">
          <ac:chgData name="Wijst, K. van der (Kaj-Ivar)" userId="4399a1f9-5af9-4131-b1e6-b42295269d91" providerId="ADAL" clId="{0AD7D64A-E8B9-430C-B402-ED3AC3322E32}" dt="2022-10-05T16:26:56.068" v="1354" actId="478"/>
          <ac:spMkLst>
            <pc:docMk/>
            <pc:sldMk cId="2438251051" sldId="331"/>
            <ac:spMk id="56" creationId="{FF02F755-9194-45B3-B77D-F13E7771DC54}"/>
          </ac:spMkLst>
        </pc:spChg>
        <pc:spChg chg="del">
          <ac:chgData name="Wijst, K. van der (Kaj-Ivar)" userId="4399a1f9-5af9-4131-b1e6-b42295269d91" providerId="ADAL" clId="{0AD7D64A-E8B9-430C-B402-ED3AC3322E32}" dt="2022-10-05T16:26:56.068" v="1354" actId="478"/>
          <ac:spMkLst>
            <pc:docMk/>
            <pc:sldMk cId="2438251051" sldId="331"/>
            <ac:spMk id="57" creationId="{DA2464AA-D012-4A0B-9EE5-D0618332868B}"/>
          </ac:spMkLst>
        </pc:spChg>
        <pc:spChg chg="mod">
          <ac:chgData name="Wijst, K. van der (Kaj-Ivar)" userId="4399a1f9-5af9-4131-b1e6-b42295269d91" providerId="ADAL" clId="{0AD7D64A-E8B9-430C-B402-ED3AC3322E32}" dt="2022-10-05T16:36:08.277" v="1557" actId="368"/>
          <ac:spMkLst>
            <pc:docMk/>
            <pc:sldMk cId="2438251051" sldId="331"/>
            <ac:spMk id="65" creationId="{EAB72FB6-FE4A-491F-A3B8-9BF634156ED9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68" creationId="{A77135C7-A3D8-45CD-9FDF-73301E950B84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69" creationId="{4DF8CF11-3DBF-443A-A723-7367E91DA0B3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0" creationId="{58CDEC19-216E-4576-B7DB-EB20BA024F6A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1" creationId="{82F5817D-DFBC-4DE3-964B-8988C18DBBC0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2" creationId="{75C25884-36B7-44B2-AAF0-6018C17929A9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3" creationId="{874539FC-9D73-4AB9-99FE-D6ABFA9D2F66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5" creationId="{C69CFD9B-6079-44AB-84D5-A3D0D78C99ED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6" creationId="{8E9D60FF-9523-4740-8D4C-CD5CF13C7B60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78" creationId="{3BB5445D-7A5D-4C4E-B4C6-542506DF88D9}"/>
          </ac:spMkLst>
        </pc:spChg>
        <pc:spChg chg="add del mod">
          <ac:chgData name="Wijst, K. van der (Kaj-Ivar)" userId="4399a1f9-5af9-4131-b1e6-b42295269d91" providerId="ADAL" clId="{0AD7D64A-E8B9-430C-B402-ED3AC3322E32}" dt="2022-10-05T16:36:03.941" v="1554"/>
          <ac:spMkLst>
            <pc:docMk/>
            <pc:sldMk cId="2438251051" sldId="331"/>
            <ac:spMk id="80" creationId="{EBD289D7-AD38-4285-9AA9-5D9EB041B316}"/>
          </ac:spMkLst>
        </pc:spChg>
        <pc:spChg chg="mod topLvl">
          <ac:chgData name="Wijst, K. van der (Kaj-Ivar)" userId="4399a1f9-5af9-4131-b1e6-b42295269d91" providerId="ADAL" clId="{0AD7D64A-E8B9-430C-B402-ED3AC3322E32}" dt="2022-10-05T16:37:52.256" v="1568" actId="164"/>
          <ac:spMkLst>
            <pc:docMk/>
            <pc:sldMk cId="2438251051" sldId="331"/>
            <ac:spMk id="87" creationId="{44C325D9-B177-43D8-B2D5-4A2E5B6DAC69}"/>
          </ac:spMkLst>
        </pc:spChg>
        <pc:spChg chg="mod topLvl">
          <ac:chgData name="Wijst, K. van der (Kaj-Ivar)" userId="4399a1f9-5af9-4131-b1e6-b42295269d91" providerId="ADAL" clId="{0AD7D64A-E8B9-430C-B402-ED3AC3322E32}" dt="2022-10-05T16:37:52.256" v="1568" actId="164"/>
          <ac:spMkLst>
            <pc:docMk/>
            <pc:sldMk cId="2438251051" sldId="331"/>
            <ac:spMk id="88" creationId="{6E2E5043-BE97-4143-941B-98FBD61E32C3}"/>
          </ac:spMkLst>
        </pc:spChg>
        <pc:spChg chg="mod topLvl">
          <ac:chgData name="Wijst, K. van der (Kaj-Ivar)" userId="4399a1f9-5af9-4131-b1e6-b42295269d91" providerId="ADAL" clId="{0AD7D64A-E8B9-430C-B402-ED3AC3322E32}" dt="2022-10-05T16:37:52.256" v="1568" actId="164"/>
          <ac:spMkLst>
            <pc:docMk/>
            <pc:sldMk cId="2438251051" sldId="331"/>
            <ac:spMk id="89" creationId="{5C46D2D4-9C3D-4047-BD95-CA5A9D9C09B3}"/>
          </ac:spMkLst>
        </pc:spChg>
        <pc:spChg chg="mod topLvl">
          <ac:chgData name="Wijst, K. van der (Kaj-Ivar)" userId="4399a1f9-5af9-4131-b1e6-b42295269d91" providerId="ADAL" clId="{0AD7D64A-E8B9-430C-B402-ED3AC3322E32}" dt="2022-10-05T16:37:52.256" v="1568" actId="164"/>
          <ac:spMkLst>
            <pc:docMk/>
            <pc:sldMk cId="2438251051" sldId="331"/>
            <ac:spMk id="90" creationId="{B87F517E-9D1A-49CC-B385-3A259279EF9A}"/>
          </ac:spMkLst>
        </pc:spChg>
        <pc:spChg chg="mod topLvl">
          <ac:chgData name="Wijst, K. van der (Kaj-Ivar)" userId="4399a1f9-5af9-4131-b1e6-b42295269d91" providerId="ADAL" clId="{0AD7D64A-E8B9-430C-B402-ED3AC3322E32}" dt="2022-10-05T16:37:52.256" v="1568" actId="164"/>
          <ac:spMkLst>
            <pc:docMk/>
            <pc:sldMk cId="2438251051" sldId="331"/>
            <ac:spMk id="91" creationId="{DDF83704-790A-4512-927A-E861655B06AC}"/>
          </ac:spMkLst>
        </pc:spChg>
        <pc:spChg chg="mod topLvl">
          <ac:chgData name="Wijst, K. van der (Kaj-Ivar)" userId="4399a1f9-5af9-4131-b1e6-b42295269d91" providerId="ADAL" clId="{0AD7D64A-E8B9-430C-B402-ED3AC3322E32}" dt="2022-10-05T16:37:52.256" v="1568" actId="164"/>
          <ac:spMkLst>
            <pc:docMk/>
            <pc:sldMk cId="2438251051" sldId="331"/>
            <ac:spMk id="92" creationId="{B45D00F5-A68B-4F9A-B28E-8B6DD1F43520}"/>
          </ac:spMkLst>
        </pc:spChg>
        <pc:spChg chg="del">
          <ac:chgData name="Wijst, K. van der (Kaj-Ivar)" userId="4399a1f9-5af9-4131-b1e6-b42295269d91" providerId="ADAL" clId="{0AD7D64A-E8B9-430C-B402-ED3AC3322E32}" dt="2022-10-06T07:54:49.872" v="5591" actId="478"/>
          <ac:spMkLst>
            <pc:docMk/>
            <pc:sldMk cId="2438251051" sldId="331"/>
            <ac:spMk id="93" creationId="{E5B14514-A746-40DC-9FD7-3C33F4B531BD}"/>
          </ac:spMkLst>
        </pc:spChg>
        <pc:spChg chg="mod topLvl">
          <ac:chgData name="Wijst, K. van der (Kaj-Ivar)" userId="4399a1f9-5af9-4131-b1e6-b42295269d91" providerId="ADAL" clId="{0AD7D64A-E8B9-430C-B402-ED3AC3322E32}" dt="2022-10-05T16:39:44.696" v="1622" actId="255"/>
          <ac:spMkLst>
            <pc:docMk/>
            <pc:sldMk cId="2438251051" sldId="331"/>
            <ac:spMk id="95" creationId="{B96B3A3C-362F-4C0C-884F-797ECD4D3C9E}"/>
          </ac:spMkLst>
        </pc:spChg>
        <pc:spChg chg="mod topLvl">
          <ac:chgData name="Wijst, K. van der (Kaj-Ivar)" userId="4399a1f9-5af9-4131-b1e6-b42295269d91" providerId="ADAL" clId="{0AD7D64A-E8B9-430C-B402-ED3AC3322E32}" dt="2022-10-05T16:37:05.312" v="1567" actId="14100"/>
          <ac:spMkLst>
            <pc:docMk/>
            <pc:sldMk cId="2438251051" sldId="331"/>
            <ac:spMk id="96" creationId="{D631EC12-D8BD-43EC-ABE9-2A50EF931156}"/>
          </ac:spMkLst>
        </pc:spChg>
        <pc:spChg chg="mod topLvl">
          <ac:chgData name="Wijst, K. van der (Kaj-Ivar)" userId="4399a1f9-5af9-4131-b1e6-b42295269d91" providerId="ADAL" clId="{0AD7D64A-E8B9-430C-B402-ED3AC3322E32}" dt="2022-10-05T16:37:05.312" v="1567" actId="14100"/>
          <ac:spMkLst>
            <pc:docMk/>
            <pc:sldMk cId="2438251051" sldId="331"/>
            <ac:spMk id="98" creationId="{4C6DEFA4-2308-46C1-A68C-9CBB0B6F6917}"/>
          </ac:spMkLst>
        </pc:spChg>
        <pc:spChg chg="mod topLvl">
          <ac:chgData name="Wijst, K. van der (Kaj-Ivar)" userId="4399a1f9-5af9-4131-b1e6-b42295269d91" providerId="ADAL" clId="{0AD7D64A-E8B9-430C-B402-ED3AC3322E32}" dt="2022-10-05T16:37:05.312" v="1567" actId="14100"/>
          <ac:spMkLst>
            <pc:docMk/>
            <pc:sldMk cId="2438251051" sldId="331"/>
            <ac:spMk id="100" creationId="{75B0D919-9552-4F48-9469-46D9DF315040}"/>
          </ac:spMkLst>
        </pc:spChg>
        <pc:spChg chg="add mod">
          <ac:chgData name="Wijst, K. van der (Kaj-Ivar)" userId="4399a1f9-5af9-4131-b1e6-b42295269d91" providerId="ADAL" clId="{0AD7D64A-E8B9-430C-B402-ED3AC3322E32}" dt="2022-10-05T16:45:49.134" v="1788" actId="1076"/>
          <ac:spMkLst>
            <pc:docMk/>
            <pc:sldMk cId="2438251051" sldId="331"/>
            <ac:spMk id="105" creationId="{7973D9B8-27B9-4A93-BF25-66C5FAE10DE8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06" creationId="{CBF93A43-116F-46A5-83F1-956DA51CE326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07" creationId="{431FA247-1F73-462C-A9AA-D848F72F4D34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08" creationId="{6AB6BC9F-593A-4E51-82E4-E1A9428D0A0B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09" creationId="{3C9C2320-C5ED-4BA6-AD2D-940D2017986D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0" creationId="{B5E61E94-B1FD-4BF1-8478-23AEAF033470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1" creationId="{870659E6-B7CF-4076-B7B3-2433BCB9318C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2" creationId="{79C25202-D275-4927-BC6A-02679CCEAD34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3" creationId="{F30E28B0-53EE-4E4E-A034-64B91423C157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4" creationId="{BA04E007-B07B-4D09-B519-760686DB3565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5" creationId="{EA4995EE-D786-401C-9BC9-57E29E055679}"/>
          </ac:spMkLst>
        </pc:spChg>
        <pc:spChg chg="add del mod">
          <ac:chgData name="Wijst, K. van der (Kaj-Ivar)" userId="4399a1f9-5af9-4131-b1e6-b42295269d91" providerId="ADAL" clId="{0AD7D64A-E8B9-430C-B402-ED3AC3322E32}" dt="2022-10-06T07:56:41.482" v="5615" actId="478"/>
          <ac:spMkLst>
            <pc:docMk/>
            <pc:sldMk cId="2438251051" sldId="331"/>
            <ac:spMk id="116" creationId="{D6E41905-B191-460C-9F26-56601C93BFAE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17" creationId="{E02F1E7E-0228-4E89-B9E9-EEF6CE8A07F3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18" creationId="{B29B0A06-E4B6-4A69-8B42-608E49CB6E09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19" creationId="{854E8409-5DCB-42F1-86C6-B52012300412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0" creationId="{3B136FB7-0877-48A2-9E24-B75FEEF72269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1" creationId="{99FDCA50-2271-4EB4-86F5-BA521B9968A2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2" creationId="{BE2BA90D-2AC2-4499-A20B-3E419A80514D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3" creationId="{3011E681-DF13-4C37-9920-14F747BF4EC4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4" creationId="{BE2515A6-F961-4536-8BED-BF4BA46EF26C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5" creationId="{E129898F-202E-49FA-B02E-6C0B9145119A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6" creationId="{798B9938-2F8F-4E88-BA71-26ED65B55002}"/>
          </ac:spMkLst>
        </pc:spChg>
        <pc:spChg chg="add mod">
          <ac:chgData name="Wijst, K. van der (Kaj-Ivar)" userId="4399a1f9-5af9-4131-b1e6-b42295269d91" providerId="ADAL" clId="{0AD7D64A-E8B9-430C-B402-ED3AC3322E32}" dt="2022-10-06T07:56:41.965" v="5616"/>
          <ac:spMkLst>
            <pc:docMk/>
            <pc:sldMk cId="2438251051" sldId="331"/>
            <ac:spMk id="127" creationId="{8B96C47B-9EF0-4541-9DB7-8F91C628AE36}"/>
          </ac:spMkLst>
        </pc:spChg>
        <pc:grpChg chg="del">
          <ac:chgData name="Wijst, K. van der (Kaj-Ivar)" userId="4399a1f9-5af9-4131-b1e6-b42295269d91" providerId="ADAL" clId="{0AD7D64A-E8B9-430C-B402-ED3AC3322E32}" dt="2022-10-05T16:26:56.068" v="1354" actId="478"/>
          <ac:grpSpMkLst>
            <pc:docMk/>
            <pc:sldMk cId="2438251051" sldId="331"/>
            <ac:grpSpMk id="3" creationId="{A1AFA35C-19B1-4E4B-89F8-DF72EF76116C}"/>
          </ac:grpSpMkLst>
        </pc:grpChg>
        <pc:grpChg chg="add del mod">
          <ac:chgData name="Wijst, K. van der (Kaj-Ivar)" userId="4399a1f9-5af9-4131-b1e6-b42295269d91" providerId="ADAL" clId="{0AD7D64A-E8B9-430C-B402-ED3AC3322E32}" dt="2022-10-05T16:29:56.789" v="1403" actId="165"/>
          <ac:grpSpMkLst>
            <pc:docMk/>
            <pc:sldMk cId="2438251051" sldId="331"/>
            <ac:grpSpMk id="4" creationId="{223AEAEF-CB78-45AD-BD9E-851A9A420E48}"/>
          </ac:grpSpMkLst>
        </pc:grpChg>
        <pc:grpChg chg="add mod">
          <ac:chgData name="Wijst, K. van der (Kaj-Ivar)" userId="4399a1f9-5af9-4131-b1e6-b42295269d91" providerId="ADAL" clId="{0AD7D64A-E8B9-430C-B402-ED3AC3322E32}" dt="2022-10-05T16:37:52.256" v="1568" actId="164"/>
          <ac:grpSpMkLst>
            <pc:docMk/>
            <pc:sldMk cId="2438251051" sldId="331"/>
            <ac:grpSpMk id="7" creationId="{8CC12B30-8E16-4E4B-9102-F81DA8D6F533}"/>
          </ac:grpSpMkLst>
        </pc:grpChg>
        <pc:grpChg chg="add mod">
          <ac:chgData name="Wijst, K. van der (Kaj-Ivar)" userId="4399a1f9-5af9-4131-b1e6-b42295269d91" providerId="ADAL" clId="{0AD7D64A-E8B9-430C-B402-ED3AC3322E32}" dt="2022-10-05T16:36:04.208" v="1555" actId="1037"/>
          <ac:grpSpMkLst>
            <pc:docMk/>
            <pc:sldMk cId="2438251051" sldId="331"/>
            <ac:grpSpMk id="63" creationId="{3EF3BEE3-9351-404A-A18A-197593CC04DD}"/>
          </ac:grpSpMkLst>
        </pc:grpChg>
        <pc:grpChg chg="add del mod">
          <ac:chgData name="Wijst, K. van der (Kaj-Ivar)" userId="4399a1f9-5af9-4131-b1e6-b42295269d91" providerId="ADAL" clId="{0AD7D64A-E8B9-430C-B402-ED3AC3322E32}" dt="2022-10-05T16:36:41.050" v="1563" actId="165"/>
          <ac:grpSpMkLst>
            <pc:docMk/>
            <pc:sldMk cId="2438251051" sldId="331"/>
            <ac:grpSpMk id="85" creationId="{166B8A69-BCD0-4033-9B0D-86A280896E80}"/>
          </ac:grpSpMkLst>
        </pc:grp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28" creationId="{ED90222A-845D-453D-A2DD-63D66A1C800D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29" creationId="{3A8E318B-B84B-47C0-B92F-E1A36C50E1ED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30" creationId="{11D87919-DF7F-49DF-8765-2340D81217A8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31" creationId="{DCB0C30A-949A-49D3-9562-153C3AE9ABCB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32" creationId="{C45FD815-AF4D-4BB5-B4FD-ADA9D69F7826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33" creationId="{6A0ACBE2-427A-449F-9645-8E7389D783C3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34" creationId="{7415A4DD-5061-4C6E-A49C-E46DEA69E343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35" creationId="{EB8FAED8-2AF6-428D-9312-8FC2A97D1B2B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36" creationId="{5E9558FF-13F7-4962-B1B8-F6A602FA1771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37" creationId="{C8ABB974-02ED-41D7-9A0B-29A09786D0E5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38" creationId="{ED37DC23-58A1-4DFD-B826-753AD573C2F8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39" creationId="{8C6994F6-E3E5-43BA-BABC-242AAF227213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40" creationId="{E0D51ADB-4FF9-4718-85B7-5BEC3A02247E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41" creationId="{0E550FCC-50CB-482C-ACDD-71BCA90A7C00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42" creationId="{D490F937-E905-4267-A229-E240FFA10E5F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43" creationId="{48479295-7242-4DB0-8C70-FF5E04300712}"/>
          </ac:picMkLst>
        </pc:picChg>
        <pc:picChg chg="del mod topLvl">
          <ac:chgData name="Wijst, K. van der (Kaj-Ivar)" userId="4399a1f9-5af9-4131-b1e6-b42295269d91" providerId="ADAL" clId="{0AD7D64A-E8B9-430C-B402-ED3AC3322E32}" dt="2022-10-05T16:31:23.597" v="1433" actId="478"/>
          <ac:picMkLst>
            <pc:docMk/>
            <pc:sldMk cId="2438251051" sldId="331"/>
            <ac:picMk id="48" creationId="{584CB885-03D0-4F4B-A7CB-11C6823107D0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51" creationId="{6B520CC6-46C7-4606-8F8F-0CFDF3C7DB85}"/>
          </ac:picMkLst>
        </pc:picChg>
        <pc:picChg chg="del">
          <ac:chgData name="Wijst, K. van der (Kaj-Ivar)" userId="4399a1f9-5af9-4131-b1e6-b42295269d91" providerId="ADAL" clId="{0AD7D64A-E8B9-430C-B402-ED3AC3322E32}" dt="2022-10-05T16:27:01.662" v="1355" actId="478"/>
          <ac:picMkLst>
            <pc:docMk/>
            <pc:sldMk cId="2438251051" sldId="331"/>
            <ac:picMk id="54" creationId="{0C41214B-9624-427E-9292-7BFF74BF7029}"/>
          </ac:picMkLst>
        </pc:picChg>
        <pc:picChg chg="mod">
          <ac:chgData name="Wijst, K. van der (Kaj-Ivar)" userId="4399a1f9-5af9-4131-b1e6-b42295269d91" providerId="ADAL" clId="{0AD7D64A-E8B9-430C-B402-ED3AC3322E32}" dt="2022-10-05T16:36:04.208" v="1555" actId="1037"/>
          <ac:picMkLst>
            <pc:docMk/>
            <pc:sldMk cId="2438251051" sldId="331"/>
            <ac:picMk id="55" creationId="{7305D70A-A154-4BAD-A72F-5B5EE6F11D1E}"/>
          </ac:picMkLst>
        </pc:picChg>
        <pc:picChg chg="mod">
          <ac:chgData name="Wijst, K. van der (Kaj-Ivar)" userId="4399a1f9-5af9-4131-b1e6-b42295269d91" providerId="ADAL" clId="{0AD7D64A-E8B9-430C-B402-ED3AC3322E32}" dt="2022-10-05T16:31:37.836" v="1438" actId="14100"/>
          <ac:picMkLst>
            <pc:docMk/>
            <pc:sldMk cId="2438251051" sldId="331"/>
            <ac:picMk id="66" creationId="{C062B22B-376D-4158-BA93-D5FC412F2D06}"/>
          </ac:picMkLst>
        </pc:picChg>
        <pc:picChg chg="add del mod">
          <ac:chgData name="Wijst, K. van der (Kaj-Ivar)" userId="4399a1f9-5af9-4131-b1e6-b42295269d91" providerId="ADAL" clId="{0AD7D64A-E8B9-430C-B402-ED3AC3322E32}" dt="2022-10-05T16:36:03.941" v="1554"/>
          <ac:picMkLst>
            <pc:docMk/>
            <pc:sldMk cId="2438251051" sldId="331"/>
            <ac:picMk id="67" creationId="{5A6DF6C1-A609-4D9D-AD14-0B6F0EF1C207}"/>
          </ac:picMkLst>
        </pc:picChg>
        <pc:picChg chg="add del mod">
          <ac:chgData name="Wijst, K. van der (Kaj-Ivar)" userId="4399a1f9-5af9-4131-b1e6-b42295269d91" providerId="ADAL" clId="{0AD7D64A-E8B9-430C-B402-ED3AC3322E32}" dt="2022-10-05T16:36:03.941" v="1554"/>
          <ac:picMkLst>
            <pc:docMk/>
            <pc:sldMk cId="2438251051" sldId="331"/>
            <ac:picMk id="74" creationId="{50DFDD47-2948-41D8-BC03-C74A265A6D97}"/>
          </ac:picMkLst>
        </pc:picChg>
        <pc:picChg chg="mod topLvl">
          <ac:chgData name="Wijst, K. van der (Kaj-Ivar)" userId="4399a1f9-5af9-4131-b1e6-b42295269d91" providerId="ADAL" clId="{0AD7D64A-E8B9-430C-B402-ED3AC3322E32}" dt="2022-10-05T16:37:52.256" v="1568" actId="164"/>
          <ac:picMkLst>
            <pc:docMk/>
            <pc:sldMk cId="2438251051" sldId="331"/>
            <ac:picMk id="86" creationId="{A817CAAA-62A9-4FC0-9551-72102EBB869A}"/>
          </ac:picMkLst>
        </pc:picChg>
        <pc:picChg chg="mod topLvl">
          <ac:chgData name="Wijst, K. van der (Kaj-Ivar)" userId="4399a1f9-5af9-4131-b1e6-b42295269d91" providerId="ADAL" clId="{0AD7D64A-E8B9-430C-B402-ED3AC3322E32}" dt="2022-10-05T16:36:41.050" v="1563" actId="165"/>
          <ac:picMkLst>
            <pc:docMk/>
            <pc:sldMk cId="2438251051" sldId="331"/>
            <ac:picMk id="94" creationId="{286163A6-2523-401D-AC9C-C2071AA93D6A}"/>
          </ac:picMkLst>
        </pc:picChg>
        <pc:cxnChg chg="del mod topLvl">
          <ac:chgData name="Wijst, K. van der (Kaj-Ivar)" userId="4399a1f9-5af9-4131-b1e6-b42295269d91" providerId="ADAL" clId="{0AD7D64A-E8B9-430C-B402-ED3AC3322E32}" dt="2022-10-05T16:31:23.597" v="1433" actId="478"/>
          <ac:cxnSpMkLst>
            <pc:docMk/>
            <pc:sldMk cId="2438251051" sldId="331"/>
            <ac:cxnSpMk id="46" creationId="{98575A05-A33C-4230-8235-94ADA72D4233}"/>
          </ac:cxnSpMkLst>
        </pc:cxnChg>
        <pc:cxnChg chg="del">
          <ac:chgData name="Wijst, K. van der (Kaj-Ivar)" userId="4399a1f9-5af9-4131-b1e6-b42295269d91" providerId="ADAL" clId="{0AD7D64A-E8B9-430C-B402-ED3AC3322E32}" dt="2022-10-05T16:27:01.662" v="1355" actId="478"/>
          <ac:cxnSpMkLst>
            <pc:docMk/>
            <pc:sldMk cId="2438251051" sldId="331"/>
            <ac:cxnSpMk id="52" creationId="{B6A11DC2-44B9-4FCF-95E6-C568D6689DC4}"/>
          </ac:cxnSpMkLst>
        </pc:cxnChg>
        <pc:cxnChg chg="del">
          <ac:chgData name="Wijst, K. van der (Kaj-Ivar)" userId="4399a1f9-5af9-4131-b1e6-b42295269d91" providerId="ADAL" clId="{0AD7D64A-E8B9-430C-B402-ED3AC3322E32}" dt="2022-10-05T16:26:56.068" v="1354" actId="478"/>
          <ac:cxnSpMkLst>
            <pc:docMk/>
            <pc:sldMk cId="2438251051" sldId="331"/>
            <ac:cxnSpMk id="62" creationId="{7D9F4D48-6471-41DF-B318-CCE88F71B356}"/>
          </ac:cxnSpMkLst>
        </pc:cxnChg>
        <pc:cxnChg chg="mod">
          <ac:chgData name="Wijst, K. van der (Kaj-Ivar)" userId="4399a1f9-5af9-4131-b1e6-b42295269d91" providerId="ADAL" clId="{0AD7D64A-E8B9-430C-B402-ED3AC3322E32}" dt="2022-10-05T16:31:24.085" v="1434"/>
          <ac:cxnSpMkLst>
            <pc:docMk/>
            <pc:sldMk cId="2438251051" sldId="331"/>
            <ac:cxnSpMk id="64" creationId="{1D5420AE-4D64-43F4-8A71-276920CEE739}"/>
          </ac:cxnSpMkLst>
        </pc:cxnChg>
        <pc:cxnChg chg="add del mod">
          <ac:chgData name="Wijst, K. van der (Kaj-Ivar)" userId="4399a1f9-5af9-4131-b1e6-b42295269d91" providerId="ADAL" clId="{0AD7D64A-E8B9-430C-B402-ED3AC3322E32}" dt="2022-10-05T16:36:03.941" v="1554"/>
          <ac:cxnSpMkLst>
            <pc:docMk/>
            <pc:sldMk cId="2438251051" sldId="331"/>
            <ac:cxnSpMk id="77" creationId="{F657ADB9-172A-448C-86BB-1347A6E4D5F4}"/>
          </ac:cxnSpMkLst>
        </pc:cxnChg>
        <pc:cxnChg chg="add del mod">
          <ac:chgData name="Wijst, K. van der (Kaj-Ivar)" userId="4399a1f9-5af9-4131-b1e6-b42295269d91" providerId="ADAL" clId="{0AD7D64A-E8B9-430C-B402-ED3AC3322E32}" dt="2022-10-05T16:36:03.941" v="1554"/>
          <ac:cxnSpMkLst>
            <pc:docMk/>
            <pc:sldMk cId="2438251051" sldId="331"/>
            <ac:cxnSpMk id="79" creationId="{2AE5FE7B-2277-4758-9273-39D07F961C8A}"/>
          </ac:cxnSpMkLst>
        </pc:cxnChg>
        <pc:cxnChg chg="add del mod">
          <ac:chgData name="Wijst, K. van der (Kaj-Ivar)" userId="4399a1f9-5af9-4131-b1e6-b42295269d91" providerId="ADAL" clId="{0AD7D64A-E8B9-430C-B402-ED3AC3322E32}" dt="2022-10-05T16:36:03.941" v="1554"/>
          <ac:cxnSpMkLst>
            <pc:docMk/>
            <pc:sldMk cId="2438251051" sldId="331"/>
            <ac:cxnSpMk id="81" creationId="{3C8E6EEE-E3CE-4C05-B6F4-4376A8383C46}"/>
          </ac:cxnSpMkLst>
        </pc:cxnChg>
        <pc:cxnChg chg="add del mod">
          <ac:chgData name="Wijst, K. van der (Kaj-Ivar)" userId="4399a1f9-5af9-4131-b1e6-b42295269d91" providerId="ADAL" clId="{0AD7D64A-E8B9-430C-B402-ED3AC3322E32}" dt="2022-10-05T16:36:03.941" v="1554"/>
          <ac:cxnSpMkLst>
            <pc:docMk/>
            <pc:sldMk cId="2438251051" sldId="331"/>
            <ac:cxnSpMk id="82" creationId="{CD88156A-614D-4016-BBC0-CC7C562F2092}"/>
          </ac:cxnSpMkLst>
        </pc:cxnChg>
        <pc:cxnChg chg="add del mod">
          <ac:chgData name="Wijst, K. van der (Kaj-Ivar)" userId="4399a1f9-5af9-4131-b1e6-b42295269d91" providerId="ADAL" clId="{0AD7D64A-E8B9-430C-B402-ED3AC3322E32}" dt="2022-10-05T16:36:03.941" v="1554"/>
          <ac:cxnSpMkLst>
            <pc:docMk/>
            <pc:sldMk cId="2438251051" sldId="331"/>
            <ac:cxnSpMk id="83" creationId="{DB5B6904-51CA-47F6-9A37-C4771C1044BD}"/>
          </ac:cxnSpMkLst>
        </pc:cxnChg>
        <pc:cxnChg chg="add del mod">
          <ac:chgData name="Wijst, K. van der (Kaj-Ivar)" userId="4399a1f9-5af9-4131-b1e6-b42295269d91" providerId="ADAL" clId="{0AD7D64A-E8B9-430C-B402-ED3AC3322E32}" dt="2022-10-05T16:36:03.941" v="1554"/>
          <ac:cxnSpMkLst>
            <pc:docMk/>
            <pc:sldMk cId="2438251051" sldId="331"/>
            <ac:cxnSpMk id="84" creationId="{B5A9FF43-5816-435A-A1D2-6018969BA625}"/>
          </ac:cxnSpMkLst>
        </pc:cxnChg>
        <pc:cxnChg chg="mod topLvl">
          <ac:chgData name="Wijst, K. van der (Kaj-Ivar)" userId="4399a1f9-5af9-4131-b1e6-b42295269d91" providerId="ADAL" clId="{0AD7D64A-E8B9-430C-B402-ED3AC3322E32}" dt="2022-10-05T16:36:41.050" v="1563" actId="165"/>
          <ac:cxnSpMkLst>
            <pc:docMk/>
            <pc:sldMk cId="2438251051" sldId="331"/>
            <ac:cxnSpMk id="97" creationId="{F5119513-44D8-4E1D-8D73-697619000699}"/>
          </ac:cxnSpMkLst>
        </pc:cxnChg>
        <pc:cxnChg chg="mod topLvl">
          <ac:chgData name="Wijst, K. van der (Kaj-Ivar)" userId="4399a1f9-5af9-4131-b1e6-b42295269d91" providerId="ADAL" clId="{0AD7D64A-E8B9-430C-B402-ED3AC3322E32}" dt="2022-10-05T16:36:41.050" v="1563" actId="165"/>
          <ac:cxnSpMkLst>
            <pc:docMk/>
            <pc:sldMk cId="2438251051" sldId="331"/>
            <ac:cxnSpMk id="99" creationId="{582EA6A7-7789-4FA4-A9F2-230BCB420392}"/>
          </ac:cxnSpMkLst>
        </pc:cxnChg>
        <pc:cxnChg chg="mod topLvl">
          <ac:chgData name="Wijst, K. van der (Kaj-Ivar)" userId="4399a1f9-5af9-4131-b1e6-b42295269d91" providerId="ADAL" clId="{0AD7D64A-E8B9-430C-B402-ED3AC3322E32}" dt="2022-10-05T16:36:41.050" v="1563" actId="165"/>
          <ac:cxnSpMkLst>
            <pc:docMk/>
            <pc:sldMk cId="2438251051" sldId="331"/>
            <ac:cxnSpMk id="101" creationId="{F8824AA9-3466-4E3D-BE52-4359FFB42AE7}"/>
          </ac:cxnSpMkLst>
        </pc:cxnChg>
        <pc:cxnChg chg="mod topLvl">
          <ac:chgData name="Wijst, K. van der (Kaj-Ivar)" userId="4399a1f9-5af9-4131-b1e6-b42295269d91" providerId="ADAL" clId="{0AD7D64A-E8B9-430C-B402-ED3AC3322E32}" dt="2022-10-05T16:36:41.050" v="1563" actId="165"/>
          <ac:cxnSpMkLst>
            <pc:docMk/>
            <pc:sldMk cId="2438251051" sldId="331"/>
            <ac:cxnSpMk id="102" creationId="{8259F136-0046-4666-A093-56E4F52792F7}"/>
          </ac:cxnSpMkLst>
        </pc:cxnChg>
        <pc:cxnChg chg="mod topLvl">
          <ac:chgData name="Wijst, K. van der (Kaj-Ivar)" userId="4399a1f9-5af9-4131-b1e6-b42295269d91" providerId="ADAL" clId="{0AD7D64A-E8B9-430C-B402-ED3AC3322E32}" dt="2022-10-05T16:36:41.050" v="1563" actId="165"/>
          <ac:cxnSpMkLst>
            <pc:docMk/>
            <pc:sldMk cId="2438251051" sldId="331"/>
            <ac:cxnSpMk id="103" creationId="{4D7EBFBC-BB53-4153-A1F2-F7CBBFFE5479}"/>
          </ac:cxnSpMkLst>
        </pc:cxnChg>
        <pc:cxnChg chg="mod topLvl">
          <ac:chgData name="Wijst, K. van der (Kaj-Ivar)" userId="4399a1f9-5af9-4131-b1e6-b42295269d91" providerId="ADAL" clId="{0AD7D64A-E8B9-430C-B402-ED3AC3322E32}" dt="2022-10-05T16:36:41.050" v="1563" actId="165"/>
          <ac:cxnSpMkLst>
            <pc:docMk/>
            <pc:sldMk cId="2438251051" sldId="331"/>
            <ac:cxnSpMk id="104" creationId="{A28700B3-F208-4AD6-A3D0-A01B419839E2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6:51.294" v="5618"/>
        <pc:sldMkLst>
          <pc:docMk/>
          <pc:sldMk cId="81241999" sldId="332"/>
        </pc:sldMkLst>
        <pc:spChg chg="del">
          <ac:chgData name="Wijst, K. van der (Kaj-Ivar)" userId="4399a1f9-5af9-4131-b1e6-b42295269d91" providerId="ADAL" clId="{0AD7D64A-E8B9-430C-B402-ED3AC3322E32}" dt="2022-10-05T16:46:01.769" v="1792" actId="478"/>
          <ac:spMkLst>
            <pc:docMk/>
            <pc:sldMk cId="81241999" sldId="332"/>
            <ac:spMk id="27" creationId="{64639148-C126-49CE-89A0-8BF91D23F6FD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43" creationId="{ED108CAF-2738-4531-AFDC-6B2C19F1BE06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44" creationId="{85FDACE3-17C4-4E65-915F-F999ED3BBE67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45" creationId="{EE28B21F-5B8D-4E70-8952-26316F8972EA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46" creationId="{B586EDA1-FB51-42F7-AD2C-301B2DA6D721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47" creationId="{C4CB58E6-7B83-4DF9-82EF-ED75CE7C8E2F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48" creationId="{739A95FB-6956-4D7B-82B3-6E95CC9557B5}"/>
          </ac:spMkLst>
        </pc:spChg>
        <pc:spChg chg="del">
          <ac:chgData name="Wijst, K. van der (Kaj-Ivar)" userId="4399a1f9-5af9-4131-b1e6-b42295269d91" providerId="ADAL" clId="{0AD7D64A-E8B9-430C-B402-ED3AC3322E32}" dt="2022-10-05T16:46:01.769" v="1792" actId="478"/>
          <ac:spMkLst>
            <pc:docMk/>
            <pc:sldMk cId="81241999" sldId="332"/>
            <ac:spMk id="50" creationId="{8A4AC58C-A192-4B83-BCC4-DD0B86464443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52" creationId="{5B7A3D26-1318-4716-8FFB-A00252856F45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53" creationId="{E5C5937C-E679-4B22-B960-4C5B4D908CFE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54" creationId="{A6884E61-DB13-4BAE-B55B-088A9B3236CC}"/>
          </ac:spMkLst>
        </pc:spChg>
        <pc:spChg chg="add mod ord">
          <ac:chgData name="Wijst, K. van der (Kaj-Ivar)" userId="4399a1f9-5af9-4131-b1e6-b42295269d91" providerId="ADAL" clId="{0AD7D64A-E8B9-430C-B402-ED3AC3322E32}" dt="2022-10-05T18:20:04.281" v="2079" actId="164"/>
          <ac:spMkLst>
            <pc:docMk/>
            <pc:sldMk cId="81241999" sldId="332"/>
            <ac:spMk id="56" creationId="{C8DD120D-456C-414A-82CA-41158278A6FB}"/>
          </ac:spMkLst>
        </pc:spChg>
        <pc:spChg chg="add mod">
          <ac:chgData name="Wijst, K. van der (Kaj-Ivar)" userId="4399a1f9-5af9-4131-b1e6-b42295269d91" providerId="ADAL" clId="{0AD7D64A-E8B9-430C-B402-ED3AC3322E32}" dt="2022-10-05T16:46:07.342" v="1795" actId="1076"/>
          <ac:spMkLst>
            <pc:docMk/>
            <pc:sldMk cId="81241999" sldId="332"/>
            <ac:spMk id="67" creationId="{587BC817-610B-4078-B798-F9B1F6960066}"/>
          </ac:spMkLst>
        </pc:spChg>
        <pc:spChg chg="add mod">
          <ac:chgData name="Wijst, K. van der (Kaj-Ivar)" userId="4399a1f9-5af9-4131-b1e6-b42295269d91" providerId="ADAL" clId="{0AD7D64A-E8B9-430C-B402-ED3AC3322E32}" dt="2022-10-05T16:46:21.835" v="1834" actId="1076"/>
          <ac:spMkLst>
            <pc:docMk/>
            <pc:sldMk cId="81241999" sldId="332"/>
            <ac:spMk id="68" creationId="{AB7AAD91-5ED1-46E9-A2F8-C34E23A9A03E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0" creationId="{2EB13DC6-B4CA-49EF-96F8-C4594B03C4EA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1" creationId="{476C63B1-A836-4510-B86F-A40BE0BC6CD1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2" creationId="{2C7E5D08-8C8C-46AB-948A-F1BE07B27BA9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3" creationId="{2337463B-8141-4F52-9E35-F122C588A231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4" creationId="{060EFA19-6270-44C2-83C7-5E9957987FC5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5" creationId="{9C44386B-1233-4A9F-B056-EAEBCA57F4A4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6" creationId="{A7DCFA2C-4E92-4684-BF0A-9FE1353B8726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7" creationId="{08695B42-CBCA-4DAF-AA8C-5D4C59C19F19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8" creationId="{D9843C5D-46E8-4C0F-8DA5-54DEE26F9D24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79" creationId="{129AA0E1-A770-4B9A-A12C-1EBD5830EDBC}"/>
          </ac:spMkLst>
        </pc:spChg>
        <pc:spChg chg="mod">
          <ac:chgData name="Wijst, K. van der (Kaj-Ivar)" userId="4399a1f9-5af9-4131-b1e6-b42295269d91" providerId="ADAL" clId="{0AD7D64A-E8B9-430C-B402-ED3AC3322E32}" dt="2022-10-05T18:20:50.748" v="2084"/>
          <ac:spMkLst>
            <pc:docMk/>
            <pc:sldMk cId="81241999" sldId="332"/>
            <ac:spMk id="81" creationId="{1F320829-AF7D-41D3-8366-56AE9EF69751}"/>
          </ac:spMkLst>
        </pc:spChg>
        <pc:spChg chg="add mod">
          <ac:chgData name="Wijst, K. van der (Kaj-Ivar)" userId="4399a1f9-5af9-4131-b1e6-b42295269d91" providerId="ADAL" clId="{0AD7D64A-E8B9-430C-B402-ED3AC3322E32}" dt="2022-10-05T18:21:06.458" v="2087" actId="1076"/>
          <ac:spMkLst>
            <pc:docMk/>
            <pc:sldMk cId="81241999" sldId="332"/>
            <ac:spMk id="82" creationId="{F5C6B5C8-BDA9-4893-A728-504887BA71B5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83" creationId="{EB5ACFE8-558F-4AB0-98B4-BC90405D9468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84" creationId="{271F5387-C3B2-4709-9FBB-81DCB9A7A7CB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85" creationId="{30788C7B-D3A7-4DC4-A067-BE174F5BBD3A}"/>
          </ac:spMkLst>
        </pc:spChg>
        <pc:spChg chg="del">
          <ac:chgData name="Wijst, K. van der (Kaj-Ivar)" userId="4399a1f9-5af9-4131-b1e6-b42295269d91" providerId="ADAL" clId="{0AD7D64A-E8B9-430C-B402-ED3AC3322E32}" dt="2022-10-06T07:54:52.871" v="5593" actId="478"/>
          <ac:spMkLst>
            <pc:docMk/>
            <pc:sldMk cId="81241999" sldId="332"/>
            <ac:spMk id="93" creationId="{E5B14514-A746-40DC-9FD7-3C33F4B531BD}"/>
          </ac:spMkLst>
        </pc:spChg>
        <pc:spChg chg="mod">
          <ac:chgData name="Wijst, K. van der (Kaj-Ivar)" userId="4399a1f9-5af9-4131-b1e6-b42295269d91" providerId="ADAL" clId="{0AD7D64A-E8B9-430C-B402-ED3AC3322E32}" dt="2022-10-05T16:39:39.881" v="1621" actId="255"/>
          <ac:spMkLst>
            <pc:docMk/>
            <pc:sldMk cId="81241999" sldId="332"/>
            <ac:spMk id="95" creationId="{B96B3A3C-362F-4C0C-884F-797ECD4D3C9E}"/>
          </ac:spMkLst>
        </pc:spChg>
        <pc:spChg chg="mod">
          <ac:chgData name="Wijst, K. van der (Kaj-Ivar)" userId="4399a1f9-5af9-4131-b1e6-b42295269d91" providerId="ADAL" clId="{0AD7D64A-E8B9-430C-B402-ED3AC3322E32}" dt="2022-10-05T16:41:33.601" v="1700" actId="1076"/>
          <ac:spMkLst>
            <pc:docMk/>
            <pc:sldMk cId="81241999" sldId="332"/>
            <ac:spMk id="96" creationId="{D631EC12-D8BD-43EC-ABE9-2A50EF931156}"/>
          </ac:spMkLst>
        </pc:spChg>
        <pc:spChg chg="mod">
          <ac:chgData name="Wijst, K. van der (Kaj-Ivar)" userId="4399a1f9-5af9-4131-b1e6-b42295269d91" providerId="ADAL" clId="{0AD7D64A-E8B9-430C-B402-ED3AC3322E32}" dt="2022-10-05T16:41:29.415" v="1699" actId="1076"/>
          <ac:spMkLst>
            <pc:docMk/>
            <pc:sldMk cId="81241999" sldId="332"/>
            <ac:spMk id="98" creationId="{4C6DEFA4-2308-46C1-A68C-9CBB0B6F6917}"/>
          </ac:spMkLst>
        </pc:spChg>
        <pc:spChg chg="mod">
          <ac:chgData name="Wijst, K. van der (Kaj-Ivar)" userId="4399a1f9-5af9-4131-b1e6-b42295269d91" providerId="ADAL" clId="{0AD7D64A-E8B9-430C-B402-ED3AC3322E32}" dt="2022-10-05T16:41:21.763" v="1698" actId="1076"/>
          <ac:spMkLst>
            <pc:docMk/>
            <pc:sldMk cId="81241999" sldId="332"/>
            <ac:spMk id="100" creationId="{75B0D919-9552-4F48-9469-46D9DF315040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05" creationId="{F9BDF65C-92EE-45E3-AA1D-C9DFC2D202C6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06" creationId="{3B064929-E7BE-4F7B-880E-741C4C5F2C44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07" creationId="{EA6102E1-E424-4B92-8217-666F09E58F9A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08" creationId="{F3AC9478-0BCE-402F-B5AD-FC34FFC374D7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09" creationId="{B3FEAB0B-B946-421E-B112-B31503E55217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10" creationId="{44AE65EF-EE31-48A8-AD32-F6CA39A9C5F3}"/>
          </ac:spMkLst>
        </pc:spChg>
        <pc:spChg chg="add mod">
          <ac:chgData name="Wijst, K. van der (Kaj-Ivar)" userId="4399a1f9-5af9-4131-b1e6-b42295269d91" providerId="ADAL" clId="{0AD7D64A-E8B9-430C-B402-ED3AC3322E32}" dt="2022-10-06T07:54:53.162" v="5594"/>
          <ac:spMkLst>
            <pc:docMk/>
            <pc:sldMk cId="81241999" sldId="332"/>
            <ac:spMk id="111" creationId="{D7FECC9B-9675-4C0E-B94C-86C5FF51C8F7}"/>
          </ac:spMkLst>
        </pc:spChg>
        <pc:spChg chg="add del mod">
          <ac:chgData name="Wijst, K. van der (Kaj-Ivar)" userId="4399a1f9-5af9-4131-b1e6-b42295269d91" providerId="ADAL" clId="{0AD7D64A-E8B9-430C-B402-ED3AC3322E32}" dt="2022-10-06T07:56:48.976" v="5617" actId="478"/>
          <ac:spMkLst>
            <pc:docMk/>
            <pc:sldMk cId="81241999" sldId="332"/>
            <ac:spMk id="112" creationId="{B2CB5519-7AE4-4B65-A9AE-AF961F96C219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3" creationId="{CCC0038B-C60D-423C-899C-7334F1122F29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4" creationId="{4CEFEA87-C7BE-465C-AB7C-3CC0474E2093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5" creationId="{36519EDB-213D-46D7-A133-FB0D71CF1B9A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6" creationId="{7B617560-52ED-4D00-9CEE-FE5876756E27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7" creationId="{43DAD05B-855F-4EA1-9CF4-62AB2C33A90C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8" creationId="{597621E9-B02F-470F-96CC-85295EEEBDD9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19" creationId="{07A117FB-79FA-4DA0-8AA2-0483FBB785A8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20" creationId="{5835D502-6A3E-41C7-8AA0-7243A3FA863C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21" creationId="{8DC0A02D-BFCE-4275-89D8-88B39606F688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22" creationId="{BC430A8E-312F-473B-8833-2FEF470E14E6}"/>
          </ac:spMkLst>
        </pc:spChg>
        <pc:spChg chg="add mod">
          <ac:chgData name="Wijst, K. van der (Kaj-Ivar)" userId="4399a1f9-5af9-4131-b1e6-b42295269d91" providerId="ADAL" clId="{0AD7D64A-E8B9-430C-B402-ED3AC3322E32}" dt="2022-10-06T07:56:51.294" v="5618"/>
          <ac:spMkLst>
            <pc:docMk/>
            <pc:sldMk cId="81241999" sldId="332"/>
            <ac:spMk id="123" creationId="{C2C01639-F144-46AB-B849-A720EC04BFDE}"/>
          </ac:spMkLst>
        </pc:spChg>
        <pc:grpChg chg="mod">
          <ac:chgData name="Wijst, K. van der (Kaj-Ivar)" userId="4399a1f9-5af9-4131-b1e6-b42295269d91" providerId="ADAL" clId="{0AD7D64A-E8B9-430C-B402-ED3AC3322E32}" dt="2022-10-05T16:39:31.454" v="1619" actId="1037"/>
          <ac:grpSpMkLst>
            <pc:docMk/>
            <pc:sldMk cId="81241999" sldId="332"/>
            <ac:grpSpMk id="7" creationId="{8CC12B30-8E16-4E4B-9102-F81DA8D6F533}"/>
          </ac:grpSpMkLst>
        </pc:grpChg>
        <pc:grpChg chg="add mod">
          <ac:chgData name="Wijst, K. van der (Kaj-Ivar)" userId="4399a1f9-5af9-4131-b1e6-b42295269d91" providerId="ADAL" clId="{0AD7D64A-E8B9-430C-B402-ED3AC3322E32}" dt="2022-10-05T18:20:04.281" v="2079" actId="164"/>
          <ac:grpSpMkLst>
            <pc:docMk/>
            <pc:sldMk cId="81241999" sldId="332"/>
            <ac:grpSpMk id="17" creationId="{21B89D45-9C86-472D-AF10-3B1B9F7AFCE6}"/>
          </ac:grpSpMkLst>
        </pc:grpChg>
        <pc:grpChg chg="add mod">
          <ac:chgData name="Wijst, K. van der (Kaj-Ivar)" userId="4399a1f9-5af9-4131-b1e6-b42295269d91" providerId="ADAL" clId="{0AD7D64A-E8B9-430C-B402-ED3AC3322E32}" dt="2022-10-05T18:20:53.082" v="2085" actId="1076"/>
          <ac:grpSpMkLst>
            <pc:docMk/>
            <pc:sldMk cId="81241999" sldId="332"/>
            <ac:grpSpMk id="69" creationId="{2F7CF6D3-7D89-412E-B3BB-CD5464C6158B}"/>
          </ac:grpSpMkLst>
        </pc:grp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28" creationId="{ED90222A-845D-453D-A2DD-63D66A1C800D}"/>
          </ac:picMkLst>
        </pc:pic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29" creationId="{3A8E318B-B84B-47C0-B92F-E1A36C50E1ED}"/>
          </ac:picMkLst>
        </pc:pic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31" creationId="{DCB0C30A-949A-49D3-9562-153C3AE9ABCB}"/>
          </ac:picMkLst>
        </pc:pic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32" creationId="{C45FD815-AF4D-4BB5-B4FD-ADA9D69F7826}"/>
          </ac:picMkLst>
        </pc:picChg>
        <pc:picChg chg="mod">
          <ac:chgData name="Wijst, K. van der (Kaj-Ivar)" userId="4399a1f9-5af9-4131-b1e6-b42295269d91" providerId="ADAL" clId="{0AD7D64A-E8B9-430C-B402-ED3AC3322E32}" dt="2022-10-05T16:44:22.153" v="1750" actId="207"/>
          <ac:picMkLst>
            <pc:docMk/>
            <pc:sldMk cId="81241999" sldId="332"/>
            <ac:picMk id="33" creationId="{6A0ACBE2-427A-449F-9645-8E7389D783C3}"/>
          </ac:picMkLst>
        </pc:pic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35" creationId="{EB8FAED8-2AF6-428D-9312-8FC2A97D1B2B}"/>
          </ac:picMkLst>
        </pc:pic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36" creationId="{5E9558FF-13F7-4962-B1B8-F6A602FA1771}"/>
          </ac:picMkLst>
        </pc:picChg>
        <pc:picChg chg="mod">
          <ac:chgData name="Wijst, K. van der (Kaj-Ivar)" userId="4399a1f9-5af9-4131-b1e6-b42295269d91" providerId="ADAL" clId="{0AD7D64A-E8B9-430C-B402-ED3AC3322E32}" dt="2022-10-05T16:44:19.224" v="1749" actId="207"/>
          <ac:picMkLst>
            <pc:docMk/>
            <pc:sldMk cId="81241999" sldId="332"/>
            <ac:picMk id="39" creationId="{8C6994F6-E3E5-43BA-BABC-242AAF227213}"/>
          </ac:picMkLst>
        </pc:picChg>
        <pc:picChg chg="add mod ord">
          <ac:chgData name="Wijst, K. van der (Kaj-Ivar)" userId="4399a1f9-5af9-4131-b1e6-b42295269d91" providerId="ADAL" clId="{0AD7D64A-E8B9-430C-B402-ED3AC3322E32}" dt="2022-10-05T18:20:04.281" v="2079" actId="164"/>
          <ac:picMkLst>
            <pc:docMk/>
            <pc:sldMk cId="81241999" sldId="332"/>
            <ac:picMk id="42" creationId="{9B8F3CF1-BA93-4B43-9495-F70850F1D2A6}"/>
          </ac:picMkLst>
        </pc:picChg>
        <pc:picChg chg="mod">
          <ac:chgData name="Wijst, K. van der (Kaj-Ivar)" userId="4399a1f9-5af9-4131-b1e6-b42295269d91" providerId="ADAL" clId="{0AD7D64A-E8B9-430C-B402-ED3AC3322E32}" dt="2022-10-05T18:20:50.748" v="2084"/>
          <ac:picMkLst>
            <pc:docMk/>
            <pc:sldMk cId="81241999" sldId="332"/>
            <ac:picMk id="80" creationId="{5523CF89-A824-4CA1-9FDE-2410F966D9C5}"/>
          </ac:picMkLst>
        </pc:picChg>
        <pc:picChg chg="mod">
          <ac:chgData name="Wijst, K. van der (Kaj-Ivar)" userId="4399a1f9-5af9-4131-b1e6-b42295269d91" providerId="ADAL" clId="{0AD7D64A-E8B9-430C-B402-ED3AC3322E32}" dt="2022-10-05T16:40:26.729" v="1663" actId="1038"/>
          <ac:picMkLst>
            <pc:docMk/>
            <pc:sldMk cId="81241999" sldId="332"/>
            <ac:picMk id="94" creationId="{286163A6-2523-401D-AC9C-C2071AA93D6A}"/>
          </ac:picMkLst>
        </pc:picChg>
        <pc:cxnChg chg="mod">
          <ac:chgData name="Wijst, K. van der (Kaj-Ivar)" userId="4399a1f9-5af9-4131-b1e6-b42295269d91" providerId="ADAL" clId="{0AD7D64A-E8B9-430C-B402-ED3AC3322E32}" dt="2022-10-05T16:43:08.919" v="1745" actId="14100"/>
          <ac:cxnSpMkLst>
            <pc:docMk/>
            <pc:sldMk cId="81241999" sldId="332"/>
            <ac:cxnSpMk id="97" creationId="{F5119513-44D8-4E1D-8D73-697619000699}"/>
          </ac:cxnSpMkLst>
        </pc:cxnChg>
        <pc:cxnChg chg="mod">
          <ac:chgData name="Wijst, K. van der (Kaj-Ivar)" userId="4399a1f9-5af9-4131-b1e6-b42295269d91" providerId="ADAL" clId="{0AD7D64A-E8B9-430C-B402-ED3AC3322E32}" dt="2022-10-05T16:43:19.179" v="1748" actId="14100"/>
          <ac:cxnSpMkLst>
            <pc:docMk/>
            <pc:sldMk cId="81241999" sldId="332"/>
            <ac:cxnSpMk id="99" creationId="{582EA6A7-7789-4FA4-A9F2-230BCB420392}"/>
          </ac:cxnSpMkLst>
        </pc:cxnChg>
        <pc:cxnChg chg="mod">
          <ac:chgData name="Wijst, K. van der (Kaj-Ivar)" userId="4399a1f9-5af9-4131-b1e6-b42295269d91" providerId="ADAL" clId="{0AD7D64A-E8B9-430C-B402-ED3AC3322E32}" dt="2022-10-05T16:42:34.836" v="1738" actId="14100"/>
          <ac:cxnSpMkLst>
            <pc:docMk/>
            <pc:sldMk cId="81241999" sldId="332"/>
            <ac:cxnSpMk id="101" creationId="{F8824AA9-3466-4E3D-BE52-4359FFB42AE7}"/>
          </ac:cxnSpMkLst>
        </pc:cxnChg>
        <pc:cxnChg chg="mod">
          <ac:chgData name="Wijst, K. van der (Kaj-Ivar)" userId="4399a1f9-5af9-4131-b1e6-b42295269d91" providerId="ADAL" clId="{0AD7D64A-E8B9-430C-B402-ED3AC3322E32}" dt="2022-10-05T16:42:58.193" v="1743" actId="14100"/>
          <ac:cxnSpMkLst>
            <pc:docMk/>
            <pc:sldMk cId="81241999" sldId="332"/>
            <ac:cxnSpMk id="102" creationId="{8259F136-0046-4666-A093-56E4F52792F7}"/>
          </ac:cxnSpMkLst>
        </pc:cxnChg>
        <pc:cxnChg chg="mod">
          <ac:chgData name="Wijst, K. van der (Kaj-Ivar)" userId="4399a1f9-5af9-4131-b1e6-b42295269d91" providerId="ADAL" clId="{0AD7D64A-E8B9-430C-B402-ED3AC3322E32}" dt="2022-10-05T16:42:52.006" v="1741" actId="14100"/>
          <ac:cxnSpMkLst>
            <pc:docMk/>
            <pc:sldMk cId="81241999" sldId="332"/>
            <ac:cxnSpMk id="103" creationId="{4D7EBFBC-BB53-4153-A1F2-F7CBBFFE5479}"/>
          </ac:cxnSpMkLst>
        </pc:cxnChg>
        <pc:cxnChg chg="mod">
          <ac:chgData name="Wijst, K. van der (Kaj-Ivar)" userId="4399a1f9-5af9-4131-b1e6-b42295269d91" providerId="ADAL" clId="{0AD7D64A-E8B9-430C-B402-ED3AC3322E32}" dt="2022-10-05T16:42:46.342" v="1740" actId="14100"/>
          <ac:cxnSpMkLst>
            <pc:docMk/>
            <pc:sldMk cId="81241999" sldId="332"/>
            <ac:cxnSpMk id="104" creationId="{A28700B3-F208-4AD6-A3D0-A01B419839E2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6:55.223" v="5620"/>
        <pc:sldMkLst>
          <pc:docMk/>
          <pc:sldMk cId="2107363481" sldId="333"/>
        </pc:sldMkLst>
        <pc:spChg chg="add mod">
          <ac:chgData name="Wijst, K. van der (Kaj-Ivar)" userId="4399a1f9-5af9-4131-b1e6-b42295269d91" providerId="ADAL" clId="{0AD7D64A-E8B9-430C-B402-ED3AC3322E32}" dt="2022-10-06T07:13:24.584" v="5270"/>
          <ac:spMkLst>
            <pc:docMk/>
            <pc:sldMk cId="2107363481" sldId="333"/>
            <ac:spMk id="10" creationId="{9DD570E2-6153-43C7-AF20-7BBE3AA4CB7D}"/>
          </ac:spMkLst>
        </pc:spChg>
        <pc:spChg chg="add mod">
          <ac:chgData name="Wijst, K. van der (Kaj-Ivar)" userId="4399a1f9-5af9-4131-b1e6-b42295269d91" providerId="ADAL" clId="{0AD7D64A-E8B9-430C-B402-ED3AC3322E32}" dt="2022-10-06T07:13:24.584" v="5270"/>
          <ac:spMkLst>
            <pc:docMk/>
            <pc:sldMk cId="2107363481" sldId="333"/>
            <ac:spMk id="11" creationId="{C7D9B3CA-2529-4EC1-A993-98E21052421C}"/>
          </ac:spMkLst>
        </pc:spChg>
        <pc:spChg chg="mod">
          <ac:chgData name="Wijst, K. van der (Kaj-Ivar)" userId="4399a1f9-5af9-4131-b1e6-b42295269d91" providerId="ADAL" clId="{0AD7D64A-E8B9-430C-B402-ED3AC3322E32}" dt="2022-10-05T18:23:30.668" v="2093" actId="164"/>
          <ac:spMkLst>
            <pc:docMk/>
            <pc:sldMk cId="2107363481" sldId="333"/>
            <ac:spMk id="26" creationId="{8E65A839-A84C-487F-BA83-3AC55AEF9F92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43" creationId="{ED108CAF-2738-4531-AFDC-6B2C19F1BE06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44" creationId="{85FDACE3-17C4-4E65-915F-F999ED3BBE67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45" creationId="{EE28B21F-5B8D-4E70-8952-26316F8972EA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46" creationId="{B586EDA1-FB51-42F7-AD2C-301B2DA6D721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47" creationId="{C4CB58E6-7B83-4DF9-82EF-ED75CE7C8E2F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48" creationId="{739A95FB-6956-4D7B-82B3-6E95CC9557B5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52" creationId="{5B7A3D26-1318-4716-8FFB-A00252856F45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53" creationId="{E5C5937C-E679-4B22-B960-4C5B4D908CFE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54" creationId="{A6884E61-DB13-4BAE-B55B-088A9B3236CC}"/>
          </ac:spMkLst>
        </pc:spChg>
        <pc:spChg chg="mod">
          <ac:chgData name="Wijst, K. van der (Kaj-Ivar)" userId="4399a1f9-5af9-4131-b1e6-b42295269d91" providerId="ADAL" clId="{0AD7D64A-E8B9-430C-B402-ED3AC3322E32}" dt="2022-10-05T17:50:13.075" v="1838" actId="164"/>
          <ac:spMkLst>
            <pc:docMk/>
            <pc:sldMk cId="2107363481" sldId="333"/>
            <ac:spMk id="56" creationId="{C8DD120D-456C-414A-82CA-41158278A6FB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59" creationId="{EA5E6908-5869-485A-A0F9-D9C17E0A46BC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60" creationId="{815D4C6B-154F-4307-B39A-47A11ED7BD70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61" creationId="{9DEF8F80-1262-4473-9948-F2AC8077B61E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62" creationId="{CEE463F2-701B-49F8-B361-6C6D3F8569C1}"/>
          </ac:spMkLst>
        </pc:spChg>
        <pc:spChg chg="del">
          <ac:chgData name="Wijst, K. van der (Kaj-Ivar)" userId="4399a1f9-5af9-4131-b1e6-b42295269d91" providerId="ADAL" clId="{0AD7D64A-E8B9-430C-B402-ED3AC3322E32}" dt="2022-10-05T17:50:05.907" v="1837" actId="478"/>
          <ac:spMkLst>
            <pc:docMk/>
            <pc:sldMk cId="2107363481" sldId="333"/>
            <ac:spMk id="67" creationId="{587BC817-610B-4078-B798-F9B1F6960066}"/>
          </ac:spMkLst>
        </pc:spChg>
        <pc:spChg chg="mod">
          <ac:chgData name="Wijst, K. van der (Kaj-Ivar)" userId="4399a1f9-5af9-4131-b1e6-b42295269d91" providerId="ADAL" clId="{0AD7D64A-E8B9-430C-B402-ED3AC3322E32}" dt="2022-10-05T17:50:35.565" v="1928" actId="1038"/>
          <ac:spMkLst>
            <pc:docMk/>
            <pc:sldMk cId="2107363481" sldId="333"/>
            <ac:spMk id="68" creationId="{AB7AAD91-5ED1-46E9-A2F8-C34E23A9A03E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69" creationId="{60CC7B92-667E-4A37-BD8C-01E74AA0B1C7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70" creationId="{76EC5D91-FA42-434E-844A-9EA416C0DD8C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71" creationId="{06A30875-89B3-4B8B-BD83-08851E41031E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72" creationId="{4E14D510-88CD-47BE-BCCE-F7B151365454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73" creationId="{296D106E-48A6-419B-A95E-75AB130346F6}"/>
          </ac:spMkLst>
        </pc:spChg>
        <pc:spChg chg="mod topLvl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74" creationId="{F5D41E16-5D49-4F0A-B917-1ED92EE2C94D}"/>
          </ac:spMkLst>
        </pc:spChg>
        <pc:spChg chg="add mod">
          <ac:chgData name="Wijst, K. van der (Kaj-Ivar)" userId="4399a1f9-5af9-4131-b1e6-b42295269d91" providerId="ADAL" clId="{0AD7D64A-E8B9-430C-B402-ED3AC3322E32}" dt="2022-10-05T18:20:20.387" v="2083" actId="164"/>
          <ac:spMkLst>
            <pc:docMk/>
            <pc:sldMk cId="2107363481" sldId="333"/>
            <ac:spMk id="75" creationId="{9C1DC1C6-E288-49E1-8DF4-88830D25F9A9}"/>
          </ac:spMkLst>
        </pc:spChg>
        <pc:spChg chg="add mod">
          <ac:chgData name="Wijst, K. van der (Kaj-Ivar)" userId="4399a1f9-5af9-4131-b1e6-b42295269d91" providerId="ADAL" clId="{0AD7D64A-E8B9-430C-B402-ED3AC3322E32}" dt="2022-10-05T18:19:35.750" v="2078" actId="1038"/>
          <ac:spMkLst>
            <pc:docMk/>
            <pc:sldMk cId="2107363481" sldId="333"/>
            <ac:spMk id="76" creationId="{56741897-E752-4568-829C-E373AFE468D5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79" creationId="{8E67FB47-8305-425A-90BE-6E67E0AC72D9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80" creationId="{CE2AD71F-FB71-4051-88F2-0BBD21E2516A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81" creationId="{2D24424B-A31E-4549-9B23-A4245718A1BC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82" creationId="{D4BC4AF6-3B33-4F18-892C-C19F945ED647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83" creationId="{65ECDB44-AF27-4A7B-88AC-FFB4815A637C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84" creationId="{5D222BC2-F348-4899-B02A-0E2CE9CA494C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85" creationId="{C519DD23-583E-4117-944A-57140FE6B80D}"/>
          </ac:spMkLst>
        </pc:spChg>
        <pc:spChg chg="del">
          <ac:chgData name="Wijst, K. van der (Kaj-Ivar)" userId="4399a1f9-5af9-4131-b1e6-b42295269d91" providerId="ADAL" clId="{0AD7D64A-E8B9-430C-B402-ED3AC3322E32}" dt="2022-10-06T07:56:54.868" v="5619" actId="478"/>
          <ac:spMkLst>
            <pc:docMk/>
            <pc:sldMk cId="2107363481" sldId="333"/>
            <ac:spMk id="93" creationId="{E5B14514-A746-40DC-9FD7-3C33F4B531BD}"/>
          </ac:spMkLst>
        </pc:spChg>
        <pc:spChg chg="del">
          <ac:chgData name="Wijst, K. van der (Kaj-Ivar)" userId="4399a1f9-5af9-4131-b1e6-b42295269d91" providerId="ADAL" clId="{0AD7D64A-E8B9-430C-B402-ED3AC3322E32}" dt="2022-10-05T17:50:01.128" v="1836" actId="478"/>
          <ac:spMkLst>
            <pc:docMk/>
            <pc:sldMk cId="2107363481" sldId="333"/>
            <ac:spMk id="96" creationId="{D631EC12-D8BD-43EC-ABE9-2A50EF931156}"/>
          </ac:spMkLst>
        </pc:spChg>
        <pc:spChg chg="del">
          <ac:chgData name="Wijst, K. van der (Kaj-Ivar)" userId="4399a1f9-5af9-4131-b1e6-b42295269d91" providerId="ADAL" clId="{0AD7D64A-E8B9-430C-B402-ED3AC3322E32}" dt="2022-10-05T17:50:01.128" v="1836" actId="478"/>
          <ac:spMkLst>
            <pc:docMk/>
            <pc:sldMk cId="2107363481" sldId="333"/>
            <ac:spMk id="98" creationId="{4C6DEFA4-2308-46C1-A68C-9CBB0B6F6917}"/>
          </ac:spMkLst>
        </pc:spChg>
        <pc:spChg chg="del">
          <ac:chgData name="Wijst, K. van der (Kaj-Ivar)" userId="4399a1f9-5af9-4131-b1e6-b42295269d91" providerId="ADAL" clId="{0AD7D64A-E8B9-430C-B402-ED3AC3322E32}" dt="2022-10-05T17:50:01.128" v="1836" actId="478"/>
          <ac:spMkLst>
            <pc:docMk/>
            <pc:sldMk cId="2107363481" sldId="333"/>
            <ac:spMk id="100" creationId="{75B0D919-9552-4F48-9469-46D9DF315040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105" creationId="{C0FF576A-FD25-4972-9679-93D0ABBAFC21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106" creationId="{F0F81290-16F3-486A-BC16-29588EE03868}"/>
          </ac:spMkLst>
        </pc:spChg>
        <pc:spChg chg="mod">
          <ac:chgData name="Wijst, K. van der (Kaj-Ivar)" userId="4399a1f9-5af9-4131-b1e6-b42295269d91" providerId="ADAL" clId="{0AD7D64A-E8B9-430C-B402-ED3AC3322E32}" dt="2022-10-05T18:20:10.294" v="2081"/>
          <ac:spMkLst>
            <pc:docMk/>
            <pc:sldMk cId="2107363481" sldId="333"/>
            <ac:spMk id="107" creationId="{F7F5E0A8-E631-4C92-8510-F763F27338E9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08" creationId="{1047EC7D-A7AF-4C61-B98C-CB0A9595AC79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09" creationId="{4C1FFB75-07FE-437E-9985-0B1244D4B5EC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0" creationId="{60F40728-443E-45B8-B405-04303787D78C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1" creationId="{1F5B810C-C9FA-4594-A459-2B0CF31D21A5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2" creationId="{DE63A2B4-D92D-4B54-B037-368B955D24C0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3" creationId="{89F6309E-7AEE-445D-A1C2-96C01B4FA1D5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4" creationId="{0FF3F01A-A5F4-4BDA-AC79-F831BCCD6C07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5" creationId="{D6818D8E-81FE-4468-B0B7-920722147DE6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6" creationId="{77B1A6CB-8219-46C2-AED3-89BC8B1FEF6C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7" creationId="{326FCB27-4C71-488A-A510-BB04FC52941F}"/>
          </ac:spMkLst>
        </pc:spChg>
        <pc:spChg chg="add mod">
          <ac:chgData name="Wijst, K. van der (Kaj-Ivar)" userId="4399a1f9-5af9-4131-b1e6-b42295269d91" providerId="ADAL" clId="{0AD7D64A-E8B9-430C-B402-ED3AC3322E32}" dt="2022-10-06T07:56:55.223" v="5620"/>
          <ac:spMkLst>
            <pc:docMk/>
            <pc:sldMk cId="2107363481" sldId="333"/>
            <ac:spMk id="118" creationId="{6BF7B006-E829-40C2-9A18-B677FA02A62D}"/>
          </ac:spMkLst>
        </pc:spChg>
        <pc:grpChg chg="add del mod">
          <ac:chgData name="Wijst, K. van der (Kaj-Ivar)" userId="4399a1f9-5af9-4131-b1e6-b42295269d91" providerId="ADAL" clId="{0AD7D64A-E8B9-430C-B402-ED3AC3322E32}" dt="2022-10-05T18:20:09.533" v="2080" actId="478"/>
          <ac:grpSpMkLst>
            <pc:docMk/>
            <pc:sldMk cId="2107363481" sldId="333"/>
            <ac:grpSpMk id="3" creationId="{2FB72D5E-3AFC-472F-A5A2-B0ED630584FE}"/>
          </ac:grpSpMkLst>
        </pc:grpChg>
        <pc:grpChg chg="del">
          <ac:chgData name="Wijst, K. van der (Kaj-Ivar)" userId="4399a1f9-5af9-4131-b1e6-b42295269d91" providerId="ADAL" clId="{0AD7D64A-E8B9-430C-B402-ED3AC3322E32}" dt="2022-10-05T17:50:05.907" v="1837" actId="478"/>
          <ac:grpSpMkLst>
            <pc:docMk/>
            <pc:sldMk cId="2107363481" sldId="333"/>
            <ac:grpSpMk id="7" creationId="{8CC12B30-8E16-4E4B-9102-F81DA8D6F533}"/>
          </ac:grpSpMkLst>
        </pc:grpChg>
        <pc:grpChg chg="add mod">
          <ac:chgData name="Wijst, K. van der (Kaj-Ivar)" userId="4399a1f9-5af9-4131-b1e6-b42295269d91" providerId="ADAL" clId="{0AD7D64A-E8B9-430C-B402-ED3AC3322E32}" dt="2022-10-06T07:11:49.289" v="5266" actId="1038"/>
          <ac:grpSpMkLst>
            <pc:docMk/>
            <pc:sldMk cId="2107363481" sldId="333"/>
            <ac:grpSpMk id="8" creationId="{4D3DBEB9-71AE-4580-B6B5-3D06C3E7B5B2}"/>
          </ac:grpSpMkLst>
        </pc:grpChg>
        <pc:grpChg chg="add mod">
          <ac:chgData name="Wijst, K. van der (Kaj-Ivar)" userId="4399a1f9-5af9-4131-b1e6-b42295269d91" providerId="ADAL" clId="{0AD7D64A-E8B9-430C-B402-ED3AC3322E32}" dt="2022-10-05T18:23:30.668" v="2093" actId="164"/>
          <ac:grpSpMkLst>
            <pc:docMk/>
            <pc:sldMk cId="2107363481" sldId="333"/>
            <ac:grpSpMk id="9" creationId="{BE0F8287-49F9-45FD-9E21-D223FD3357A3}"/>
          </ac:grpSpMkLst>
        </pc:grpChg>
        <pc:grpChg chg="add del mod">
          <ac:chgData name="Wijst, K. van der (Kaj-Ivar)" userId="4399a1f9-5af9-4131-b1e6-b42295269d91" providerId="ADAL" clId="{0AD7D64A-E8B9-430C-B402-ED3AC3322E32}" dt="2022-10-05T17:50:54.809" v="1930" actId="165"/>
          <ac:grpSpMkLst>
            <pc:docMk/>
            <pc:sldMk cId="2107363481" sldId="333"/>
            <ac:grpSpMk id="57" creationId="{E88B10F0-9763-4A11-99D6-BDB09E29837F}"/>
          </ac:grpSpMkLst>
        </pc:grpChg>
        <pc:grpChg chg="add mod">
          <ac:chgData name="Wijst, K. van der (Kaj-Ivar)" userId="4399a1f9-5af9-4131-b1e6-b42295269d91" providerId="ADAL" clId="{0AD7D64A-E8B9-430C-B402-ED3AC3322E32}" dt="2022-10-06T07:11:44.999" v="5253" actId="1037"/>
          <ac:grpSpMkLst>
            <pc:docMk/>
            <pc:sldMk cId="2107363481" sldId="333"/>
            <ac:grpSpMk id="77" creationId="{A95C461E-81F7-497D-95F9-3851F359FF0B}"/>
          </ac:grpSpMkLst>
        </pc:grpChg>
        <pc:picChg chg="add mod modCrop">
          <ac:chgData name="Wijst, K. van der (Kaj-Ivar)" userId="4399a1f9-5af9-4131-b1e6-b42295269d91" providerId="ADAL" clId="{0AD7D64A-E8B9-430C-B402-ED3AC3322E32}" dt="2022-10-05T18:20:20.387" v="2083" actId="164"/>
          <ac:picMkLst>
            <pc:docMk/>
            <pc:sldMk cId="2107363481" sldId="333"/>
            <ac:picMk id="5" creationId="{457D1F42-E378-47C9-AAFB-CE5792090EA0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28" creationId="{ED90222A-845D-453D-A2DD-63D66A1C800D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29" creationId="{3A8E318B-B84B-47C0-B92F-E1A36C50E1ED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31" creationId="{DCB0C30A-949A-49D3-9562-153C3AE9ABCB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32" creationId="{C45FD815-AF4D-4BB5-B4FD-ADA9D69F7826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35" creationId="{EB8FAED8-2AF6-428D-9312-8FC2A97D1B2B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36" creationId="{5E9558FF-13F7-4962-B1B8-F6A602FA1771}"/>
          </ac:picMkLst>
        </pc:picChg>
        <pc:picChg chg="mod">
          <ac:chgData name="Wijst, K. van der (Kaj-Ivar)" userId="4399a1f9-5af9-4131-b1e6-b42295269d91" providerId="ADAL" clId="{0AD7D64A-E8B9-430C-B402-ED3AC3322E32}" dt="2022-10-05T18:23:30.668" v="2093" actId="164"/>
          <ac:picMkLst>
            <pc:docMk/>
            <pc:sldMk cId="2107363481" sldId="333"/>
            <ac:picMk id="39" creationId="{8C6994F6-E3E5-43BA-BABC-242AAF227213}"/>
          </ac:picMkLst>
        </pc:picChg>
        <pc:picChg chg="mod">
          <ac:chgData name="Wijst, K. van der (Kaj-Ivar)" userId="4399a1f9-5af9-4131-b1e6-b42295269d91" providerId="ADAL" clId="{0AD7D64A-E8B9-430C-B402-ED3AC3322E32}" dt="2022-10-05T17:50:13.075" v="1838" actId="164"/>
          <ac:picMkLst>
            <pc:docMk/>
            <pc:sldMk cId="2107363481" sldId="333"/>
            <ac:picMk id="42" creationId="{9B8F3CF1-BA93-4B43-9495-F70850F1D2A6}"/>
          </ac:picMkLst>
        </pc:picChg>
        <pc:picChg chg="del mod topLvl">
          <ac:chgData name="Wijst, K. van der (Kaj-Ivar)" userId="4399a1f9-5af9-4131-b1e6-b42295269d91" providerId="ADAL" clId="{0AD7D64A-E8B9-430C-B402-ED3AC3322E32}" dt="2022-10-05T18:18:08.109" v="1949" actId="478"/>
          <ac:picMkLst>
            <pc:docMk/>
            <pc:sldMk cId="2107363481" sldId="333"/>
            <ac:picMk id="58" creationId="{10C0F4AF-87D5-4F00-AEB4-7017E3D03D4D}"/>
          </ac:picMkLst>
        </pc:picChg>
        <pc:picChg chg="mod">
          <ac:chgData name="Wijst, K. van der (Kaj-Ivar)" userId="4399a1f9-5af9-4131-b1e6-b42295269d91" providerId="ADAL" clId="{0AD7D64A-E8B9-430C-B402-ED3AC3322E32}" dt="2022-10-05T18:20:10.294" v="2081"/>
          <ac:picMkLst>
            <pc:docMk/>
            <pc:sldMk cId="2107363481" sldId="333"/>
            <ac:picMk id="78" creationId="{E08670CD-0AF2-4C15-870B-83B4479E1EF2}"/>
          </ac:picMkLst>
        </pc:picChg>
        <pc:picChg chg="mod">
          <ac:chgData name="Wijst, K. van der (Kaj-Ivar)" userId="4399a1f9-5af9-4131-b1e6-b42295269d91" providerId="ADAL" clId="{0AD7D64A-E8B9-430C-B402-ED3AC3322E32}" dt="2022-10-06T07:11:49.289" v="5266" actId="1038"/>
          <ac:picMkLst>
            <pc:docMk/>
            <pc:sldMk cId="2107363481" sldId="333"/>
            <ac:picMk id="94" creationId="{286163A6-2523-401D-AC9C-C2071AA93D6A}"/>
          </ac:picMkLst>
        </pc:picChg>
        <pc:cxnChg chg="del">
          <ac:chgData name="Wijst, K. van der (Kaj-Ivar)" userId="4399a1f9-5af9-4131-b1e6-b42295269d91" providerId="ADAL" clId="{0AD7D64A-E8B9-430C-B402-ED3AC3322E32}" dt="2022-10-05T17:50:01.128" v="1836" actId="478"/>
          <ac:cxnSpMkLst>
            <pc:docMk/>
            <pc:sldMk cId="2107363481" sldId="333"/>
            <ac:cxnSpMk id="97" creationId="{F5119513-44D8-4E1D-8D73-697619000699}"/>
          </ac:cxnSpMkLst>
        </pc:cxnChg>
        <pc:cxnChg chg="del">
          <ac:chgData name="Wijst, K. van der (Kaj-Ivar)" userId="4399a1f9-5af9-4131-b1e6-b42295269d91" providerId="ADAL" clId="{0AD7D64A-E8B9-430C-B402-ED3AC3322E32}" dt="2022-10-05T17:50:01.128" v="1836" actId="478"/>
          <ac:cxnSpMkLst>
            <pc:docMk/>
            <pc:sldMk cId="2107363481" sldId="333"/>
            <ac:cxnSpMk id="99" creationId="{582EA6A7-7789-4FA4-A9F2-230BCB420392}"/>
          </ac:cxnSpMkLst>
        </pc:cxnChg>
        <pc:cxnChg chg="del">
          <ac:chgData name="Wijst, K. van der (Kaj-Ivar)" userId="4399a1f9-5af9-4131-b1e6-b42295269d91" providerId="ADAL" clId="{0AD7D64A-E8B9-430C-B402-ED3AC3322E32}" dt="2022-10-05T17:50:01.128" v="1836" actId="478"/>
          <ac:cxnSpMkLst>
            <pc:docMk/>
            <pc:sldMk cId="2107363481" sldId="333"/>
            <ac:cxnSpMk id="101" creationId="{F8824AA9-3466-4E3D-BE52-4359FFB42AE7}"/>
          </ac:cxnSpMkLst>
        </pc:cxnChg>
        <pc:cxnChg chg="del">
          <ac:chgData name="Wijst, K. van der (Kaj-Ivar)" userId="4399a1f9-5af9-4131-b1e6-b42295269d91" providerId="ADAL" clId="{0AD7D64A-E8B9-430C-B402-ED3AC3322E32}" dt="2022-10-05T17:50:01.128" v="1836" actId="478"/>
          <ac:cxnSpMkLst>
            <pc:docMk/>
            <pc:sldMk cId="2107363481" sldId="333"/>
            <ac:cxnSpMk id="102" creationId="{8259F136-0046-4666-A093-56E4F52792F7}"/>
          </ac:cxnSpMkLst>
        </pc:cxnChg>
        <pc:cxnChg chg="del">
          <ac:chgData name="Wijst, K. van der (Kaj-Ivar)" userId="4399a1f9-5af9-4131-b1e6-b42295269d91" providerId="ADAL" clId="{0AD7D64A-E8B9-430C-B402-ED3AC3322E32}" dt="2022-10-05T17:50:01.128" v="1836" actId="478"/>
          <ac:cxnSpMkLst>
            <pc:docMk/>
            <pc:sldMk cId="2107363481" sldId="333"/>
            <ac:cxnSpMk id="103" creationId="{4D7EBFBC-BB53-4153-A1F2-F7CBBFFE5479}"/>
          </ac:cxnSpMkLst>
        </pc:cxnChg>
        <pc:cxnChg chg="del">
          <ac:chgData name="Wijst, K. van der (Kaj-Ivar)" userId="4399a1f9-5af9-4131-b1e6-b42295269d91" providerId="ADAL" clId="{0AD7D64A-E8B9-430C-B402-ED3AC3322E32}" dt="2022-10-05T17:50:01.128" v="1836" actId="478"/>
          <ac:cxnSpMkLst>
            <pc:docMk/>
            <pc:sldMk cId="2107363481" sldId="333"/>
            <ac:cxnSpMk id="104" creationId="{A28700B3-F208-4AD6-A3D0-A01B419839E2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7:06.989" v="5626"/>
        <pc:sldMkLst>
          <pc:docMk/>
          <pc:sldMk cId="1572473206" sldId="334"/>
        </pc:sldMkLst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29" creationId="{94477DEC-5477-4460-BC3E-1102A7A5C5FF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0" creationId="{1A9F50B6-D9B1-4A3D-9E40-839508A15120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1" creationId="{ED0D4161-2D74-460E-9A3A-0B839184DCCF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2" creationId="{486E33FA-54E3-4104-B6B8-14A38E6F6DCF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3" creationId="{A9708AD6-DF84-4B0D-AE5C-3A03A8E75418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4" creationId="{BC6E8535-CD24-4FD6-A72B-6E88795E8A20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8" creationId="{D1CDC8AC-64E9-4855-B8D7-98AFA4741888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39" creationId="{748B288D-1B9C-4D62-9035-B61A56E40058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40" creationId="{71836FE0-26C8-4FB9-8445-15BE60766431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41" creationId="{CBD15BB9-6E23-40D6-95DE-444358215C33}"/>
          </ac:spMkLst>
        </pc:spChg>
        <pc:spChg chg="add mod">
          <ac:chgData name="Wijst, K. van der (Kaj-Ivar)" userId="4399a1f9-5af9-4131-b1e6-b42295269d91" providerId="ADAL" clId="{0AD7D64A-E8B9-430C-B402-ED3AC3322E32}" dt="2022-10-06T07:57:06.989" v="5626"/>
          <ac:spMkLst>
            <pc:docMk/>
            <pc:sldMk cId="1572473206" sldId="334"/>
            <ac:spMk id="42" creationId="{88FE0787-874E-4CE4-AE0F-7E796A6D99CF}"/>
          </ac:spMkLst>
        </pc:spChg>
        <pc:spChg chg="mod">
          <ac:chgData name="Wijst, K. van der (Kaj-Ivar)" userId="4399a1f9-5af9-4131-b1e6-b42295269d91" providerId="ADAL" clId="{0AD7D64A-E8B9-430C-B402-ED3AC3322E32}" dt="2022-10-05T18:24:14.709" v="2095" actId="164"/>
          <ac:spMkLst>
            <pc:docMk/>
            <pc:sldMk cId="1572473206" sldId="334"/>
            <ac:spMk id="46" creationId="{3F8E1E47-F20A-498E-AA71-6F9CE50F3EDB}"/>
          </ac:spMkLst>
        </pc:spChg>
        <pc:spChg chg="mod">
          <ac:chgData name="Wijst, K. van der (Kaj-Ivar)" userId="4399a1f9-5af9-4131-b1e6-b42295269d91" providerId="ADAL" clId="{0AD7D64A-E8B9-430C-B402-ED3AC3322E32}" dt="2022-10-05T18:24:18.400" v="2096" actId="164"/>
          <ac:spMkLst>
            <pc:docMk/>
            <pc:sldMk cId="1572473206" sldId="334"/>
            <ac:spMk id="47" creationId="{B18D70F5-F93F-4DC7-B3AF-AC7CC3F227C3}"/>
          </ac:spMkLst>
        </pc:spChg>
        <pc:spChg chg="mod topLvl">
          <ac:chgData name="Wijst, K. van der (Kaj-Ivar)" userId="4399a1f9-5af9-4131-b1e6-b42295269d91" providerId="ADAL" clId="{0AD7D64A-E8B9-430C-B402-ED3AC3322E32}" dt="2022-10-05T18:25:50.800" v="2099" actId="164"/>
          <ac:spMkLst>
            <pc:docMk/>
            <pc:sldMk cId="1572473206" sldId="334"/>
            <ac:spMk id="48" creationId="{5BC1AF82-E50C-4875-A1BF-26566270FF77}"/>
          </ac:spMkLst>
        </pc:spChg>
        <pc:spChg chg="mod topLvl">
          <ac:chgData name="Wijst, K. van der (Kaj-Ivar)" userId="4399a1f9-5af9-4131-b1e6-b42295269d91" providerId="ADAL" clId="{0AD7D64A-E8B9-430C-B402-ED3AC3322E32}" dt="2022-10-05T18:25:45.509" v="2098" actId="165"/>
          <ac:spMkLst>
            <pc:docMk/>
            <pc:sldMk cId="1572473206" sldId="334"/>
            <ac:spMk id="51" creationId="{80683AAC-1C4E-4BFB-A315-764AB09C4714}"/>
          </ac:spMkLst>
        </pc:spChg>
        <pc:spChg chg="mod">
          <ac:chgData name="Wijst, K. van der (Kaj-Ivar)" userId="4399a1f9-5af9-4131-b1e6-b42295269d91" providerId="ADAL" clId="{0AD7D64A-E8B9-430C-B402-ED3AC3322E32}" dt="2022-10-05T18:24:14.709" v="2095" actId="164"/>
          <ac:spMkLst>
            <pc:docMk/>
            <pc:sldMk cId="1572473206" sldId="334"/>
            <ac:spMk id="55" creationId="{72CB798C-AB3C-4EC6-BFEF-8BDB12756D89}"/>
          </ac:spMkLst>
        </pc:spChg>
        <pc:spChg chg="mod">
          <ac:chgData name="Wijst, K. van der (Kaj-Ivar)" userId="4399a1f9-5af9-4131-b1e6-b42295269d91" providerId="ADAL" clId="{0AD7D64A-E8B9-430C-B402-ED3AC3322E32}" dt="2022-10-05T18:24:18.400" v="2096" actId="164"/>
          <ac:spMkLst>
            <pc:docMk/>
            <pc:sldMk cId="1572473206" sldId="334"/>
            <ac:spMk id="57" creationId="{8CC5C14F-A2DF-4FF3-A8AF-637822C89396}"/>
          </ac:spMkLst>
        </pc:spChg>
        <pc:spChg chg="del">
          <ac:chgData name="Wijst, K. van der (Kaj-Ivar)" userId="4399a1f9-5af9-4131-b1e6-b42295269d91" providerId="ADAL" clId="{0AD7D64A-E8B9-430C-B402-ED3AC3322E32}" dt="2022-10-06T07:57:06.120" v="5625" actId="478"/>
          <ac:spMkLst>
            <pc:docMk/>
            <pc:sldMk cId="1572473206" sldId="334"/>
            <ac:spMk id="93" creationId="{E5B14514-A746-40DC-9FD7-3C33F4B531BD}"/>
          </ac:spMkLst>
        </pc:spChg>
        <pc:grpChg chg="add del mod">
          <ac:chgData name="Wijst, K. van der (Kaj-Ivar)" userId="4399a1f9-5af9-4131-b1e6-b42295269d91" providerId="ADAL" clId="{0AD7D64A-E8B9-430C-B402-ED3AC3322E32}" dt="2022-10-05T18:25:45.509" v="2098" actId="165"/>
          <ac:grpSpMkLst>
            <pc:docMk/>
            <pc:sldMk cId="1572473206" sldId="334"/>
            <ac:grpSpMk id="3" creationId="{10801851-0514-42EB-A468-9E85BEA2871E}"/>
          </ac:grpSpMkLst>
        </pc:grpChg>
        <pc:grpChg chg="add mod">
          <ac:chgData name="Wijst, K. van der (Kaj-Ivar)" userId="4399a1f9-5af9-4131-b1e6-b42295269d91" providerId="ADAL" clId="{0AD7D64A-E8B9-430C-B402-ED3AC3322E32}" dt="2022-10-05T18:24:14.709" v="2095" actId="164"/>
          <ac:grpSpMkLst>
            <pc:docMk/>
            <pc:sldMk cId="1572473206" sldId="334"/>
            <ac:grpSpMk id="4" creationId="{B6107E93-9170-4403-B3EA-F8E36C00D101}"/>
          </ac:grpSpMkLst>
        </pc:grpChg>
        <pc:grpChg chg="add mod">
          <ac:chgData name="Wijst, K. van der (Kaj-Ivar)" userId="4399a1f9-5af9-4131-b1e6-b42295269d91" providerId="ADAL" clId="{0AD7D64A-E8B9-430C-B402-ED3AC3322E32}" dt="2022-10-05T18:24:18.400" v="2096" actId="164"/>
          <ac:grpSpMkLst>
            <pc:docMk/>
            <pc:sldMk cId="1572473206" sldId="334"/>
            <ac:grpSpMk id="5" creationId="{7046534F-B0E5-4397-A346-57D62EF9B36A}"/>
          </ac:grpSpMkLst>
        </pc:grpChg>
        <pc:grpChg chg="add mod ord">
          <ac:chgData name="Wijst, K. van der (Kaj-Ivar)" userId="4399a1f9-5af9-4131-b1e6-b42295269d91" providerId="ADAL" clId="{0AD7D64A-E8B9-430C-B402-ED3AC3322E32}" dt="2022-10-05T18:25:56.607" v="2100" actId="167"/>
          <ac:grpSpMkLst>
            <pc:docMk/>
            <pc:sldMk cId="1572473206" sldId="334"/>
            <ac:grpSpMk id="7" creationId="{E641B0F0-890C-4B80-BB8B-F74AF706D26F}"/>
          </ac:grpSpMkLst>
        </pc:grpChg>
        <pc:picChg chg="mod topLvl">
          <ac:chgData name="Wijst, K. van der (Kaj-Ivar)" userId="4399a1f9-5af9-4131-b1e6-b42295269d91" providerId="ADAL" clId="{0AD7D64A-E8B9-430C-B402-ED3AC3322E32}" dt="2022-10-05T18:25:50.800" v="2099" actId="164"/>
          <ac:picMkLst>
            <pc:docMk/>
            <pc:sldMk cId="1572473206" sldId="334"/>
            <ac:picMk id="52" creationId="{40FBAD19-8209-4B16-B8E7-0523FC5EBF2A}"/>
          </ac:picMkLst>
        </pc:picChg>
        <pc:picChg chg="mod">
          <ac:chgData name="Wijst, K. van der (Kaj-Ivar)" userId="4399a1f9-5af9-4131-b1e6-b42295269d91" providerId="ADAL" clId="{0AD7D64A-E8B9-430C-B402-ED3AC3322E32}" dt="2022-10-05T18:24:14.709" v="2095" actId="164"/>
          <ac:picMkLst>
            <pc:docMk/>
            <pc:sldMk cId="1572473206" sldId="334"/>
            <ac:picMk id="54" creationId="{FCC67F8C-171E-471E-AB45-83C9560E24AB}"/>
          </ac:picMkLst>
        </pc:picChg>
        <pc:picChg chg="mod">
          <ac:chgData name="Wijst, K. van der (Kaj-Ivar)" userId="4399a1f9-5af9-4131-b1e6-b42295269d91" providerId="ADAL" clId="{0AD7D64A-E8B9-430C-B402-ED3AC3322E32}" dt="2022-10-05T18:24:18.400" v="2096" actId="164"/>
          <ac:picMkLst>
            <pc:docMk/>
            <pc:sldMk cId="1572473206" sldId="334"/>
            <ac:picMk id="56" creationId="{086355A7-4103-4B56-99B0-6B40E0DE2775}"/>
          </ac:picMkLst>
        </pc:picChg>
      </pc:sldChg>
      <pc:sldChg chg="add del">
        <pc:chgData name="Wijst, K. van der (Kaj-Ivar)" userId="4399a1f9-5af9-4131-b1e6-b42295269d91" providerId="ADAL" clId="{0AD7D64A-E8B9-430C-B402-ED3AC3322E32}" dt="2022-10-05T18:22:16.851" v="2089" actId="47"/>
        <pc:sldMkLst>
          <pc:docMk/>
          <pc:sldMk cId="3721346429" sldId="334"/>
        </pc:sldMkLst>
      </pc:sldChg>
      <pc:sldChg chg="addSp delSp modSp add mod modAnim">
        <pc:chgData name="Wijst, K. van der (Kaj-Ivar)" userId="4399a1f9-5af9-4131-b1e6-b42295269d91" providerId="ADAL" clId="{0AD7D64A-E8B9-430C-B402-ED3AC3322E32}" dt="2022-10-06T07:57:24.623" v="5630" actId="207"/>
        <pc:sldMkLst>
          <pc:docMk/>
          <pc:sldMk cId="610648454" sldId="335"/>
        </pc:sldMkLst>
        <pc:spChg chg="add mod">
          <ac:chgData name="Wijst, K. van der (Kaj-Ivar)" userId="4399a1f9-5af9-4131-b1e6-b42295269d91" providerId="ADAL" clId="{0AD7D64A-E8B9-430C-B402-ED3AC3322E32}" dt="2022-10-05T19:13:09.247" v="2571" actId="164"/>
          <ac:spMkLst>
            <pc:docMk/>
            <pc:sldMk cId="610648454" sldId="335"/>
            <ac:spMk id="3" creationId="{2F1FE6D8-781F-431C-8108-CEE94049932D}"/>
          </ac:spMkLst>
        </pc:spChg>
        <pc:spChg chg="add del">
          <ac:chgData name="Wijst, K. van der (Kaj-Ivar)" userId="4399a1f9-5af9-4131-b1e6-b42295269d91" providerId="ADAL" clId="{0AD7D64A-E8B9-430C-B402-ED3AC3322E32}" dt="2022-10-05T19:08:01.119" v="2521" actId="11529"/>
          <ac:spMkLst>
            <pc:docMk/>
            <pc:sldMk cId="610648454" sldId="335"/>
            <ac:spMk id="4" creationId="{5E84956D-7B76-435D-8964-C16F5677D420}"/>
          </ac:spMkLst>
        </pc:spChg>
        <pc:spChg chg="add del">
          <ac:chgData name="Wijst, K. van der (Kaj-Ivar)" userId="4399a1f9-5af9-4131-b1e6-b42295269d91" providerId="ADAL" clId="{0AD7D64A-E8B9-430C-B402-ED3AC3322E32}" dt="2022-10-05T19:08:10.537" v="2523" actId="11529"/>
          <ac:spMkLst>
            <pc:docMk/>
            <pc:sldMk cId="610648454" sldId="335"/>
            <ac:spMk id="5" creationId="{6DDB7C83-415C-47D8-8505-9F91D4E64DB8}"/>
          </ac:spMkLst>
        </pc:spChg>
        <pc:spChg chg="add del">
          <ac:chgData name="Wijst, K. van der (Kaj-Ivar)" userId="4399a1f9-5af9-4131-b1e6-b42295269d91" providerId="ADAL" clId="{0AD7D64A-E8B9-430C-B402-ED3AC3322E32}" dt="2022-10-05T19:08:15.640" v="2525" actId="11529"/>
          <ac:spMkLst>
            <pc:docMk/>
            <pc:sldMk cId="610648454" sldId="335"/>
            <ac:spMk id="7" creationId="{C65715AD-4465-49B0-9334-94A5B633AAFC}"/>
          </ac:spMkLst>
        </pc:spChg>
        <pc:spChg chg="add del">
          <ac:chgData name="Wijst, K. van der (Kaj-Ivar)" userId="4399a1f9-5af9-4131-b1e6-b42295269d91" providerId="ADAL" clId="{0AD7D64A-E8B9-430C-B402-ED3AC3322E32}" dt="2022-10-05T19:08:26.219" v="2527" actId="478"/>
          <ac:spMkLst>
            <pc:docMk/>
            <pc:sldMk cId="610648454" sldId="335"/>
            <ac:spMk id="8" creationId="{8C3A8CD0-AE07-4FDA-AFF6-4C36D026D050}"/>
          </ac:spMkLst>
        </pc:spChg>
        <pc:spChg chg="add mod">
          <ac:chgData name="Wijst, K. van der (Kaj-Ivar)" userId="4399a1f9-5af9-4131-b1e6-b42295269d91" providerId="ADAL" clId="{0AD7D64A-E8B9-430C-B402-ED3AC3322E32}" dt="2022-10-05T19:15:29.175" v="2632" actId="14100"/>
          <ac:spMkLst>
            <pc:docMk/>
            <pc:sldMk cId="610648454" sldId="335"/>
            <ac:spMk id="9" creationId="{4E2D4F17-BBDE-41CB-9ACC-9A35487B4CEE}"/>
          </ac:spMkLst>
        </pc:spChg>
        <pc:spChg chg="add del">
          <ac:chgData name="Wijst, K. van der (Kaj-Ivar)" userId="4399a1f9-5af9-4131-b1e6-b42295269d91" providerId="ADAL" clId="{0AD7D64A-E8B9-430C-B402-ED3AC3322E32}" dt="2022-10-05T19:08:57.639" v="2530" actId="11529"/>
          <ac:spMkLst>
            <pc:docMk/>
            <pc:sldMk cId="610648454" sldId="335"/>
            <ac:spMk id="10" creationId="{AC3991BF-D750-45ED-8E63-88857CE1DA1B}"/>
          </ac:spMkLst>
        </pc:spChg>
        <pc:spChg chg="add mod">
          <ac:chgData name="Wijst, K. van der (Kaj-Ivar)" userId="4399a1f9-5af9-4131-b1e6-b42295269d91" providerId="ADAL" clId="{0AD7D64A-E8B9-430C-B402-ED3AC3322E32}" dt="2022-10-05T19:13:29.416" v="2599" actId="1038"/>
          <ac:spMkLst>
            <pc:docMk/>
            <pc:sldMk cId="610648454" sldId="335"/>
            <ac:spMk id="11" creationId="{3687621A-AE47-4C9C-88BA-B86346F06DB2}"/>
          </ac:spMkLst>
        </pc:spChg>
        <pc:spChg chg="add del">
          <ac:chgData name="Wijst, K. van der (Kaj-Ivar)" userId="4399a1f9-5af9-4131-b1e6-b42295269d91" providerId="ADAL" clId="{0AD7D64A-E8B9-430C-B402-ED3AC3322E32}" dt="2022-10-05T19:09:21.210" v="2533" actId="11529"/>
          <ac:spMkLst>
            <pc:docMk/>
            <pc:sldMk cId="610648454" sldId="335"/>
            <ac:spMk id="12" creationId="{1C4F7CE5-9A68-44A2-AE07-00AA3D47259A}"/>
          </ac:spMkLst>
        </pc:spChg>
        <pc:spChg chg="add mod">
          <ac:chgData name="Wijst, K. van der (Kaj-Ivar)" userId="4399a1f9-5af9-4131-b1e6-b42295269d91" providerId="ADAL" clId="{0AD7D64A-E8B9-430C-B402-ED3AC3322E32}" dt="2022-10-05T19:13:29.416" v="2599" actId="1038"/>
          <ac:spMkLst>
            <pc:docMk/>
            <pc:sldMk cId="610648454" sldId="335"/>
            <ac:spMk id="13" creationId="{7D5683BE-5F1B-4914-8BDA-AC3FA310642C}"/>
          </ac:spMkLst>
        </pc:spChg>
        <pc:spChg chg="add mod">
          <ac:chgData name="Wijst, K. van der (Kaj-Ivar)" userId="4399a1f9-5af9-4131-b1e6-b42295269d91" providerId="ADAL" clId="{0AD7D64A-E8B9-430C-B402-ED3AC3322E32}" dt="2022-10-05T19:15:46.651" v="2634" actId="1076"/>
          <ac:spMkLst>
            <pc:docMk/>
            <pc:sldMk cId="610648454" sldId="335"/>
            <ac:spMk id="14" creationId="{FBA79202-0E4B-4165-AB20-21385A0C38F1}"/>
          </ac:spMkLst>
        </pc:spChg>
        <pc:spChg chg="mod">
          <ac:chgData name="Wijst, K. van der (Kaj-Ivar)" userId="4399a1f9-5af9-4131-b1e6-b42295269d91" providerId="ADAL" clId="{0AD7D64A-E8B9-430C-B402-ED3AC3322E32}" dt="2022-10-05T19:05:20.454" v="2429" actId="1037"/>
          <ac:spMkLst>
            <pc:docMk/>
            <pc:sldMk cId="610648454" sldId="335"/>
            <ac:spMk id="27" creationId="{64639148-C126-49CE-89A0-8BF91D23F6FD}"/>
          </ac:spMkLst>
        </pc:spChg>
        <pc:spChg chg="del">
          <ac:chgData name="Wijst, K. van der (Kaj-Ivar)" userId="4399a1f9-5af9-4131-b1e6-b42295269d91" providerId="ADAL" clId="{0AD7D64A-E8B9-430C-B402-ED3AC3322E32}" dt="2022-10-05T18:27:37.513" v="2155" actId="478"/>
          <ac:spMkLst>
            <pc:docMk/>
            <pc:sldMk cId="610648454" sldId="335"/>
            <ac:spMk id="28" creationId="{9A61A5DA-8EEF-42B4-B712-1162F648E821}"/>
          </ac:spMkLst>
        </pc:spChg>
        <pc:spChg chg="add mod ord">
          <ac:chgData name="Wijst, K. van der (Kaj-Ivar)" userId="4399a1f9-5af9-4131-b1e6-b42295269d91" providerId="ADAL" clId="{0AD7D64A-E8B9-430C-B402-ED3AC3322E32}" dt="2022-10-05T18:41:44.161" v="2420" actId="1038"/>
          <ac:spMkLst>
            <pc:docMk/>
            <pc:sldMk cId="610648454" sldId="335"/>
            <ac:spMk id="46" creationId="{ADB0348C-80E7-4FA7-B6A4-A3034052D709}"/>
          </ac:spMkLst>
        </pc:spChg>
        <pc:spChg chg="add mod">
          <ac:chgData name="Wijst, K. van der (Kaj-Ivar)" userId="4399a1f9-5af9-4131-b1e6-b42295269d91" providerId="ADAL" clId="{0AD7D64A-E8B9-430C-B402-ED3AC3322E32}" dt="2022-10-05T19:13:29.416" v="2599" actId="1038"/>
          <ac:spMkLst>
            <pc:docMk/>
            <pc:sldMk cId="610648454" sldId="335"/>
            <ac:spMk id="47" creationId="{34046C64-90A8-410A-A69A-1DB04B0D0D1F}"/>
          </ac:spMkLst>
        </pc:spChg>
        <pc:spChg chg="add mod">
          <ac:chgData name="Wijst, K. van der (Kaj-Ivar)" userId="4399a1f9-5af9-4131-b1e6-b42295269d91" providerId="ADAL" clId="{0AD7D64A-E8B9-430C-B402-ED3AC3322E32}" dt="2022-10-05T19:16:56.703" v="2642" actId="14100"/>
          <ac:spMkLst>
            <pc:docMk/>
            <pc:sldMk cId="610648454" sldId="335"/>
            <ac:spMk id="49" creationId="{206909A3-57EB-4C94-9AAC-A4C7448327D2}"/>
          </ac:spMkLst>
        </pc:spChg>
        <pc:spChg chg="del">
          <ac:chgData name="Wijst, K. van der (Kaj-Ivar)" userId="4399a1f9-5af9-4131-b1e6-b42295269d91" providerId="ADAL" clId="{0AD7D64A-E8B9-430C-B402-ED3AC3322E32}" dt="2022-10-05T18:26:35.501" v="2101" actId="478"/>
          <ac:spMkLst>
            <pc:docMk/>
            <pc:sldMk cId="610648454" sldId="335"/>
            <ac:spMk id="50" creationId="{8A4AC58C-A192-4B83-BCC4-DD0B86464443}"/>
          </ac:spMkLst>
        </pc:spChg>
        <pc:spChg chg="add mod">
          <ac:chgData name="Wijst, K. van der (Kaj-Ivar)" userId="4399a1f9-5af9-4131-b1e6-b42295269d91" providerId="ADAL" clId="{0AD7D64A-E8B9-430C-B402-ED3AC3322E32}" dt="2022-10-05T19:13:29.416" v="2599" actId="1038"/>
          <ac:spMkLst>
            <pc:docMk/>
            <pc:sldMk cId="610648454" sldId="335"/>
            <ac:spMk id="53" creationId="{58C19386-E3B5-4F9A-B3BA-F3FA5E394A58}"/>
          </ac:spMkLst>
        </pc:spChg>
        <pc:spChg chg="add mod">
          <ac:chgData name="Wijst, K. van der (Kaj-Ivar)" userId="4399a1f9-5af9-4131-b1e6-b42295269d91" providerId="ADAL" clId="{0AD7D64A-E8B9-430C-B402-ED3AC3322E32}" dt="2022-10-05T19:13:29.416" v="2599" actId="1038"/>
          <ac:spMkLst>
            <pc:docMk/>
            <pc:sldMk cId="610648454" sldId="335"/>
            <ac:spMk id="55" creationId="{6B6199E1-16DB-4BAF-8FB5-6B950FD61D60}"/>
          </ac:spMkLst>
        </pc:spChg>
        <pc:spChg chg="add mod">
          <ac:chgData name="Wijst, K. van der (Kaj-Ivar)" userId="4399a1f9-5af9-4131-b1e6-b42295269d91" providerId="ADAL" clId="{0AD7D64A-E8B9-430C-B402-ED3AC3322E32}" dt="2022-10-05T19:15:21.653" v="2631" actId="1035"/>
          <ac:spMkLst>
            <pc:docMk/>
            <pc:sldMk cId="610648454" sldId="335"/>
            <ac:spMk id="56" creationId="{ADB3B508-F30C-4C1E-9BBA-3EB058790D10}"/>
          </ac:spMkLst>
        </pc:spChg>
        <pc:spChg chg="add mod">
          <ac:chgData name="Wijst, K. van der (Kaj-Ivar)" userId="4399a1f9-5af9-4131-b1e6-b42295269d91" providerId="ADAL" clId="{0AD7D64A-E8B9-430C-B402-ED3AC3322E32}" dt="2022-10-05T19:15:21.653" v="2631" actId="1035"/>
          <ac:spMkLst>
            <pc:docMk/>
            <pc:sldMk cId="610648454" sldId="335"/>
            <ac:spMk id="59" creationId="{50889650-DE5E-430C-AAE1-F6F667A02A74}"/>
          </ac:spMkLst>
        </pc:spChg>
        <pc:spChg chg="del">
          <ac:chgData name="Wijst, K. van der (Kaj-Ivar)" userId="4399a1f9-5af9-4131-b1e6-b42295269d91" providerId="ADAL" clId="{0AD7D64A-E8B9-430C-B402-ED3AC3322E32}" dt="2022-10-05T18:27:50.845" v="2156" actId="478"/>
          <ac:spMkLst>
            <pc:docMk/>
            <pc:sldMk cId="610648454" sldId="335"/>
            <ac:spMk id="65" creationId="{BD1E20F4-EE71-40EE-BA28-248A1F99EB3D}"/>
          </ac:spMkLst>
        </pc:spChg>
        <pc:spChg chg="add mod">
          <ac:chgData name="Wijst, K. van der (Kaj-Ivar)" userId="4399a1f9-5af9-4131-b1e6-b42295269d91" providerId="ADAL" clId="{0AD7D64A-E8B9-430C-B402-ED3AC3322E32}" dt="2022-10-05T19:15:14.838" v="2625" actId="1036"/>
          <ac:spMkLst>
            <pc:docMk/>
            <pc:sldMk cId="610648454" sldId="335"/>
            <ac:spMk id="83" creationId="{72596FE9-9476-4D55-AF4E-F516E5AEB8F0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84" creationId="{C29101AF-2643-4DAF-96F7-591AC82CC4A8}"/>
          </ac:spMkLst>
        </pc:spChg>
        <pc:spChg chg="add mod">
          <ac:chgData name="Wijst, K. van der (Kaj-Ivar)" userId="4399a1f9-5af9-4131-b1e6-b42295269d91" providerId="ADAL" clId="{0AD7D64A-E8B9-430C-B402-ED3AC3322E32}" dt="2022-10-06T07:57:24.623" v="5630" actId="207"/>
          <ac:spMkLst>
            <pc:docMk/>
            <pc:sldMk cId="610648454" sldId="335"/>
            <ac:spMk id="85" creationId="{6781527F-D15C-4628-A9F7-1DAC37F7A08F}"/>
          </ac:spMkLst>
        </pc:spChg>
        <pc:spChg chg="add mod">
          <ac:chgData name="Wijst, K. van der (Kaj-Ivar)" userId="4399a1f9-5af9-4131-b1e6-b42295269d91" providerId="ADAL" clId="{0AD7D64A-E8B9-430C-B402-ED3AC3322E32}" dt="2022-10-06T07:57:21.044" v="5629" actId="207"/>
          <ac:spMkLst>
            <pc:docMk/>
            <pc:sldMk cId="610648454" sldId="335"/>
            <ac:spMk id="86" creationId="{04F2E35F-557E-413E-9271-D6793ED11651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87" creationId="{FF5E9E43-D150-42C2-A84D-9B969D5E9C2C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88" creationId="{042C2239-2BDE-4959-989C-22ACB68C69E0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89" creationId="{46DF3DE3-7ABE-4ABE-A23D-E896D3A81EA8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90" creationId="{3D8E5F00-64C3-4E7B-B284-0D82BC9AA7A8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91" creationId="{EB26BFD8-1159-4BBF-AA39-0E1B0CF9437E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92" creationId="{0802EB27-4055-4C12-8DBB-92BF2D61006D}"/>
          </ac:spMkLst>
        </pc:spChg>
        <pc:spChg chg="del">
          <ac:chgData name="Wijst, K. van der (Kaj-Ivar)" userId="4399a1f9-5af9-4131-b1e6-b42295269d91" providerId="ADAL" clId="{0AD7D64A-E8B9-430C-B402-ED3AC3322E32}" dt="2022-10-06T07:57:14.415" v="5627" actId="478"/>
          <ac:spMkLst>
            <pc:docMk/>
            <pc:sldMk cId="610648454" sldId="335"/>
            <ac:spMk id="93" creationId="{E5B14514-A746-40DC-9FD7-3C33F4B531BD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94" creationId="{97BDFF90-1BE3-4FBA-80AA-205AF5D7ACDA}"/>
          </ac:spMkLst>
        </pc:spChg>
        <pc:spChg chg="add mod">
          <ac:chgData name="Wijst, K. van der (Kaj-Ivar)" userId="4399a1f9-5af9-4131-b1e6-b42295269d91" providerId="ADAL" clId="{0AD7D64A-E8B9-430C-B402-ED3AC3322E32}" dt="2022-10-06T07:57:15.455" v="5628"/>
          <ac:spMkLst>
            <pc:docMk/>
            <pc:sldMk cId="610648454" sldId="335"/>
            <ac:spMk id="95" creationId="{1DFD13FF-5A32-42DC-9A1A-F6080617C7C4}"/>
          </ac:spMkLst>
        </pc:spChg>
        <pc:grpChg chg="add mod ord">
          <ac:chgData name="Wijst, K. van der (Kaj-Ivar)" userId="4399a1f9-5af9-4131-b1e6-b42295269d91" providerId="ADAL" clId="{0AD7D64A-E8B9-430C-B402-ED3AC3322E32}" dt="2022-10-05T19:13:29.416" v="2599" actId="1038"/>
          <ac:grpSpMkLst>
            <pc:docMk/>
            <pc:sldMk cId="610648454" sldId="335"/>
            <ac:grpSpMk id="15" creationId="{27A1DDFF-B94F-4E4B-A681-011F4A2A78CC}"/>
          </ac:grpSpMkLst>
        </pc:grp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29" creationId="{EACB4F51-4E3B-42AB-A878-96A9590988E0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0" creationId="{A3973B6F-6BFB-4720-ACC4-70B26362C11A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1" creationId="{8E107361-46F4-4264-9579-8899D86F03B1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2" creationId="{5EE3F29C-22A6-4EDE-8EED-E466BCEBED29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3" creationId="{6406386C-DBD9-461E-AF26-AC7106263EC6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4" creationId="{7BCCB102-63CD-4BC3-A37D-1812DBCC1860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8" creationId="{BCEBC0DE-946A-4C4C-A062-8907BDAA4308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39" creationId="{15267E6C-5450-4FAD-A25C-C57A58D37F38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40" creationId="{93EA71B9-30BD-44CB-A56C-8CC8A852E8C7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41" creationId="{58CC91C7-E4B7-4487-828A-1EA87BD77733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42" creationId="{298AF1FC-1D1A-4F2D-A240-0644F17C3F62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43" creationId="{8040860E-E45C-40A7-BC92-2FF67B2D665E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44" creationId="{2089D2CA-E27B-472C-83B6-B1DF9FD76817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45" creationId="{6DAECB37-7FF4-4CAC-945A-6F2049127962}"/>
          </ac:picMkLst>
        </pc:picChg>
        <pc:picChg chg="add mod modCrop">
          <ac:chgData name="Wijst, K. van der (Kaj-Ivar)" userId="4399a1f9-5af9-4131-b1e6-b42295269d91" providerId="ADAL" clId="{0AD7D64A-E8B9-430C-B402-ED3AC3322E32}" dt="2022-10-05T19:13:09.247" v="2571" actId="164"/>
          <ac:picMkLst>
            <pc:docMk/>
            <pc:sldMk cId="610648454" sldId="335"/>
            <ac:picMk id="48" creationId="{65522D02-67B2-4D9E-9CB6-960F61DF13A0}"/>
          </ac:picMkLst>
        </pc:picChg>
        <pc:picChg chg="add mod">
          <ac:chgData name="Wijst, K. van der (Kaj-Ivar)" userId="4399a1f9-5af9-4131-b1e6-b42295269d91" providerId="ADAL" clId="{0AD7D64A-E8B9-430C-B402-ED3AC3322E32}" dt="2022-10-05T19:15:14.838" v="2625" actId="1036"/>
          <ac:picMkLst>
            <pc:docMk/>
            <pc:sldMk cId="610648454" sldId="335"/>
            <ac:picMk id="51" creationId="{11ABABBA-FF5E-439C-835E-E3F86A70C5B6}"/>
          </ac:picMkLst>
        </pc:picChg>
        <pc:picChg chg="add mod">
          <ac:chgData name="Wijst, K. van der (Kaj-Ivar)" userId="4399a1f9-5af9-4131-b1e6-b42295269d91" providerId="ADAL" clId="{0AD7D64A-E8B9-430C-B402-ED3AC3322E32}" dt="2022-10-05T19:15:14.838" v="2625" actId="1036"/>
          <ac:picMkLst>
            <pc:docMk/>
            <pc:sldMk cId="610648454" sldId="335"/>
            <ac:picMk id="52" creationId="{50C1D90F-5B96-4E46-A1CC-8588C3F205CD}"/>
          </ac:picMkLst>
        </pc:picChg>
        <pc:picChg chg="add mod">
          <ac:chgData name="Wijst, K. van der (Kaj-Ivar)" userId="4399a1f9-5af9-4131-b1e6-b42295269d91" providerId="ADAL" clId="{0AD7D64A-E8B9-430C-B402-ED3AC3322E32}" dt="2022-10-05T19:13:29.416" v="2599" actId="1038"/>
          <ac:picMkLst>
            <pc:docMk/>
            <pc:sldMk cId="610648454" sldId="335"/>
            <ac:picMk id="54" creationId="{E3BE97E8-E735-4C97-BA51-170C4934F05A}"/>
          </ac:picMkLst>
        </pc:picChg>
        <pc:picChg chg="add mod">
          <ac:chgData name="Wijst, K. van der (Kaj-Ivar)" userId="4399a1f9-5af9-4131-b1e6-b42295269d91" providerId="ADAL" clId="{0AD7D64A-E8B9-430C-B402-ED3AC3322E32}" dt="2022-10-05T19:15:21.653" v="2631" actId="1035"/>
          <ac:picMkLst>
            <pc:docMk/>
            <pc:sldMk cId="610648454" sldId="335"/>
            <ac:picMk id="57" creationId="{2530EEEC-F53B-4B09-A33D-1367366EA589}"/>
          </ac:picMkLst>
        </pc:picChg>
        <pc:picChg chg="add mod">
          <ac:chgData name="Wijst, K. van der (Kaj-Ivar)" userId="4399a1f9-5af9-4131-b1e6-b42295269d91" providerId="ADAL" clId="{0AD7D64A-E8B9-430C-B402-ED3AC3322E32}" dt="2022-10-05T19:15:21.653" v="2631" actId="1035"/>
          <ac:picMkLst>
            <pc:docMk/>
            <pc:sldMk cId="610648454" sldId="335"/>
            <ac:picMk id="58" creationId="{F8824837-9192-4BEF-B6CF-C23EC8C51187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63" creationId="{4F614972-0AEB-4C5C-90DA-5F9BE6D9DECF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64" creationId="{B9E855C8-1B31-491A-BB50-4815DBFCBAE2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66" creationId="{9AED2AC9-49FF-4004-B908-C0EA97572E5F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67" creationId="{5078D3D7-A99B-41FA-B684-68EBEAC846A3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68" creationId="{E6E0C013-FCBA-4445-BCBC-A0E50B959F10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69" creationId="{E57DE09C-0185-431C-88CD-347DE050762E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0" creationId="{37B8EE73-A4D6-40C9-AA11-D9342FD333E4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1" creationId="{CC56B393-BDA1-45AA-B07B-6F99932D5FA8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2" creationId="{E30FF9DF-DA64-4881-A083-86B753EA6A62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3" creationId="{CB3C857D-33A0-4D82-B33F-150253106BD1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4" creationId="{58A39DC2-3461-494F-8D5B-7F7025BA4942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5" creationId="{13F4C433-F573-4F63-A47F-1AB2823E4D67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6" creationId="{E01C2659-2A24-4872-8287-87E98F7362EB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7" creationId="{DC78AEE4-B302-4B47-90C9-9845792DA5EA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8" creationId="{CD723C21-69A0-43B3-ACC2-EBA729DF6723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79" creationId="{482410F5-D732-4D1A-A584-F2270932D1BF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80" creationId="{62D505A3-EC2A-40FE-98C5-2571154249A8}"/>
          </ac:picMkLst>
        </pc:picChg>
        <pc:picChg chg="del">
          <ac:chgData name="Wijst, K. van der (Kaj-Ivar)" userId="4399a1f9-5af9-4131-b1e6-b42295269d91" providerId="ADAL" clId="{0AD7D64A-E8B9-430C-B402-ED3AC3322E32}" dt="2022-10-05T18:27:37.513" v="2155" actId="478"/>
          <ac:picMkLst>
            <pc:docMk/>
            <pc:sldMk cId="610648454" sldId="335"/>
            <ac:picMk id="81" creationId="{3F20997F-AECD-4C55-A089-566757F847B2}"/>
          </ac:picMkLst>
        </pc:picChg>
        <pc:picChg chg="add mod">
          <ac:chgData name="Wijst, K. van der (Kaj-Ivar)" userId="4399a1f9-5af9-4131-b1e6-b42295269d91" providerId="ADAL" clId="{0AD7D64A-E8B9-430C-B402-ED3AC3322E32}" dt="2022-10-05T19:12:47.420" v="2553" actId="571"/>
          <ac:picMkLst>
            <pc:docMk/>
            <pc:sldMk cId="610648454" sldId="335"/>
            <ac:picMk id="82" creationId="{B2D95587-BB73-44D9-9490-88594542D600}"/>
          </ac:picMkLst>
        </pc:picChg>
      </pc:sldChg>
      <pc:sldChg chg="addSp delSp modSp add mod modAnim">
        <pc:chgData name="Wijst, K. van der (Kaj-Ivar)" userId="4399a1f9-5af9-4131-b1e6-b42295269d91" providerId="ADAL" clId="{0AD7D64A-E8B9-430C-B402-ED3AC3322E32}" dt="2022-10-06T07:55:43.789" v="5600"/>
        <pc:sldMkLst>
          <pc:docMk/>
          <pc:sldMk cId="1157948395" sldId="336"/>
        </pc:sldMkLst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25" creationId="{9E94C1B2-FC92-43E2-A43A-F0190E3FBA49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26" creationId="{FF0075C6-6A91-40B0-8EDA-EBB63C5FD909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27" creationId="{28CFA43D-A2E0-4176-B7C4-6DE75E488A0A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28" creationId="{91B7C960-3840-4F7B-9C91-028C049202EE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29" creationId="{0BE590F2-BDDE-4633-8EF1-44B821BAF91A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30" creationId="{4E1408B3-7CF1-4B44-9235-203F686B1BA2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31" creationId="{783F00CD-B4E7-49B3-8692-9A2F0A3E57EF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32" creationId="{DF6226F1-F39B-41F7-9972-C1B3A3367770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33" creationId="{51766EB2-1385-468A-B5EE-6BD0599B7F0D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34" creationId="{B18BB920-25A6-43AC-B3DE-9EE78BC5B016}"/>
          </ac:spMkLst>
        </pc:spChg>
        <pc:spChg chg="add del mod">
          <ac:chgData name="Wijst, K. van der (Kaj-Ivar)" userId="4399a1f9-5af9-4131-b1e6-b42295269d91" providerId="ADAL" clId="{0AD7D64A-E8B9-430C-B402-ED3AC3322E32}" dt="2022-10-06T07:55:43.201" v="5599" actId="478"/>
          <ac:spMkLst>
            <pc:docMk/>
            <pc:sldMk cId="1157948395" sldId="336"/>
            <ac:spMk id="38" creationId="{1D09BFD7-4DF8-4DA7-B5A5-7AC919E0FF5E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39" creationId="{1E2A6DE0-9E43-4A30-9456-F5FAAB589C85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40" creationId="{B533D3B3-30EC-4846-ADC5-C4C95C176A66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41" creationId="{36901248-9F58-4F85-B9EB-4EA58DA6A731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42" creationId="{0341D2BC-0822-474C-A8A9-17FF16303CBC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43" creationId="{2049E4E2-3399-471D-9EE2-C5EB89CD6796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44" creationId="{DF75C44A-EAFD-4C02-B9E4-18CE31174A4B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45" creationId="{C6296146-7510-4494-883C-924B21C1F13A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63" creationId="{FF0241DD-2EF5-4C61-BA69-2EAA8CBD65FE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64" creationId="{B512CDAA-9744-4923-A645-D220EC3F2944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65" creationId="{23C84D6B-228F-4CDE-847D-A736204C4D76}"/>
          </ac:spMkLst>
        </pc:spChg>
        <pc:spChg chg="add mod">
          <ac:chgData name="Wijst, K. van der (Kaj-Ivar)" userId="4399a1f9-5af9-4131-b1e6-b42295269d91" providerId="ADAL" clId="{0AD7D64A-E8B9-430C-B402-ED3AC3322E32}" dt="2022-10-06T07:55:43.789" v="5600"/>
          <ac:spMkLst>
            <pc:docMk/>
            <pc:sldMk cId="1157948395" sldId="336"/>
            <ac:spMk id="66" creationId="{7F6E76DD-DC56-47C1-9883-E8FCCD4FF5CF}"/>
          </ac:spMkLst>
        </pc:spChg>
        <pc:spChg chg="del">
          <ac:chgData name="Wijst, K. van der (Kaj-Ivar)" userId="4399a1f9-5af9-4131-b1e6-b42295269d91" providerId="ADAL" clId="{0AD7D64A-E8B9-430C-B402-ED3AC3322E32}" dt="2022-10-06T07:53:57.851" v="5574" actId="478"/>
          <ac:spMkLst>
            <pc:docMk/>
            <pc:sldMk cId="1157948395" sldId="336"/>
            <ac:spMk id="93" creationId="{E5B14514-A746-40DC-9FD7-3C33F4B531BD}"/>
          </ac:spMkLst>
        </pc:spChg>
      </pc:sldChg>
      <pc:sldChg chg="addSp delSp modSp add mod modAnim">
        <pc:chgData name="Wijst, K. van der (Kaj-Ivar)" userId="4399a1f9-5af9-4131-b1e6-b42295269d91" providerId="ADAL" clId="{0AD7D64A-E8B9-430C-B402-ED3AC3322E32}" dt="2022-10-06T11:46:23.005" v="6289"/>
        <pc:sldMkLst>
          <pc:docMk/>
          <pc:sldMk cId="106005873" sldId="337"/>
        </pc:sldMkLst>
        <pc:spChg chg="add del mod">
          <ac:chgData name="Wijst, K. van der (Kaj-Ivar)" userId="4399a1f9-5af9-4131-b1e6-b42295269d91" providerId="ADAL" clId="{0AD7D64A-E8B9-430C-B402-ED3AC3322E32}" dt="2022-10-06T11:38:52.509" v="6082" actId="478"/>
          <ac:spMkLst>
            <pc:docMk/>
            <pc:sldMk cId="106005873" sldId="337"/>
            <ac:spMk id="10" creationId="{232888B3-AE3E-4A85-AE0D-AF05EFC70176}"/>
          </ac:spMkLst>
        </pc:spChg>
        <pc:spChg chg="add mod ord">
          <ac:chgData name="Wijst, K. van der (Kaj-Ivar)" userId="4399a1f9-5af9-4131-b1e6-b42295269d91" providerId="ADAL" clId="{0AD7D64A-E8B9-430C-B402-ED3AC3322E32}" dt="2022-10-06T11:45:40.451" v="6286" actId="166"/>
          <ac:spMkLst>
            <pc:docMk/>
            <pc:sldMk cId="106005873" sldId="337"/>
            <ac:spMk id="11" creationId="{85E95DAF-A3AE-4D14-8CC0-44502FBD78B6}"/>
          </ac:spMkLst>
        </pc:spChg>
        <pc:spChg chg="add mod">
          <ac:chgData name="Wijst, K. van der (Kaj-Ivar)" userId="4399a1f9-5af9-4131-b1e6-b42295269d91" providerId="ADAL" clId="{0AD7D64A-E8B9-430C-B402-ED3AC3322E32}" dt="2022-10-06T11:42:33.039" v="6211" actId="1038"/>
          <ac:spMkLst>
            <pc:docMk/>
            <pc:sldMk cId="106005873" sldId="337"/>
            <ac:spMk id="12" creationId="{ABA94CEF-F034-485F-9B7A-5786B4DA5DDC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25" creationId="{EBC55D74-8356-45A2-8AF9-F44706AB4B4E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26" creationId="{B8E8C0B0-CD24-401E-B9E1-2ECC08707228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27" creationId="{02CC1B6F-7F05-49A9-9C17-27FC0DE344E2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28" creationId="{0E12D7BA-E237-4FDE-97D2-447D8A467232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29" creationId="{8102C4E0-DD52-4A81-92B2-9D09CBD288C0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30" creationId="{AB6B5B7A-0195-4BF2-B9A4-A36FE41C6940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31" creationId="{DCEC22F9-7234-4736-BBE4-45C425DF76AC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32" creationId="{53B1952D-9B7B-4416-B3B9-AF843939E810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33" creationId="{2FEA1337-A921-4631-B07B-A6E215B6E1D5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34" creationId="{3CB7B455-7ECB-44A2-BA31-2626ED6D37AC}"/>
          </ac:spMkLst>
        </pc:spChg>
        <pc:spChg chg="mod">
          <ac:chgData name="Wijst, K. van der (Kaj-Ivar)" userId="4399a1f9-5af9-4131-b1e6-b42295269d91" providerId="ADAL" clId="{0AD7D64A-E8B9-430C-B402-ED3AC3322E32}" dt="2022-10-05T18:33:08.991" v="2205" actId="1037"/>
          <ac:spMkLst>
            <pc:docMk/>
            <pc:sldMk cId="106005873" sldId="337"/>
            <ac:spMk id="35" creationId="{21E5C7CF-CE37-4B62-934D-D4C23BF53A1C}"/>
          </ac:spMkLst>
        </pc:spChg>
        <pc:spChg chg="mod">
          <ac:chgData name="Wijst, K. van der (Kaj-Ivar)" userId="4399a1f9-5af9-4131-b1e6-b42295269d91" providerId="ADAL" clId="{0AD7D64A-E8B9-430C-B402-ED3AC3322E32}" dt="2022-10-05T18:33:15.862" v="2213" actId="1036"/>
          <ac:spMkLst>
            <pc:docMk/>
            <pc:sldMk cId="106005873" sldId="337"/>
            <ac:spMk id="36" creationId="{F738B992-7C08-4523-AD75-7ED7B3655D7D}"/>
          </ac:spMkLst>
        </pc:spChg>
        <pc:spChg chg="del mod">
          <ac:chgData name="Wijst, K. van der (Kaj-Ivar)" userId="4399a1f9-5af9-4131-b1e6-b42295269d91" providerId="ADAL" clId="{0AD7D64A-E8B9-430C-B402-ED3AC3322E32}" dt="2022-10-05T18:32:59.409" v="2181" actId="478"/>
          <ac:spMkLst>
            <pc:docMk/>
            <pc:sldMk cId="106005873" sldId="337"/>
            <ac:spMk id="37" creationId="{AAD6BE37-FAE9-43DE-B64C-E47DA074F788}"/>
          </ac:spMkLst>
        </pc:spChg>
        <pc:spChg chg="add del mod">
          <ac:chgData name="Wijst, K. van der (Kaj-Ivar)" userId="4399a1f9-5af9-4131-b1e6-b42295269d91" providerId="ADAL" clId="{0AD7D64A-E8B9-430C-B402-ED3AC3322E32}" dt="2022-10-06T07:55:33.638" v="5597" actId="478"/>
          <ac:spMkLst>
            <pc:docMk/>
            <pc:sldMk cId="106005873" sldId="337"/>
            <ac:spMk id="38" creationId="{138B05F5-2050-4AFB-9E68-F444CBBBDDDC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39" creationId="{D71EF3BC-12EF-4CBA-9DBE-07AE63DD368E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40" creationId="{4008413C-31D2-4F9D-853B-A95874B60287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41" creationId="{A9B3A1CB-7557-43E4-A92C-E0449180F91F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42" creationId="{8D071A9A-10DC-49FA-98EB-2488D060A915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43" creationId="{64F17639-5B7F-4A50-AFF6-D55375CD6A52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44" creationId="{197E20CE-0E63-4CEC-A90B-9946314658CD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45" creationId="{A7B13821-6211-4C3C-941A-6F4CC4771C3B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46" creationId="{3F8E1E47-F20A-498E-AA71-6F9CE50F3EDB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47" creationId="{B18D70F5-F93F-4DC7-B3AF-AC7CC3F227C3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48" creationId="{5BC1AF82-E50C-4875-A1BF-26566270FF77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49" creationId="{A276687B-DB78-42CE-B0AE-F4B0362EC03D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50" creationId="{8A4AC58C-A192-4B83-BCC4-DD0B86464443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51" creationId="{80683AAC-1C4E-4BFB-A315-764AB09C4714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55" creationId="{72CB798C-AB3C-4EC6-BFEF-8BDB12756D89}"/>
          </ac:spMkLst>
        </pc:spChg>
        <pc:spChg chg="del">
          <ac:chgData name="Wijst, K. van der (Kaj-Ivar)" userId="4399a1f9-5af9-4131-b1e6-b42295269d91" providerId="ADAL" clId="{0AD7D64A-E8B9-430C-B402-ED3AC3322E32}" dt="2022-10-05T18:33:26.537" v="2214" actId="478"/>
          <ac:spMkLst>
            <pc:docMk/>
            <pc:sldMk cId="106005873" sldId="337"/>
            <ac:spMk id="57" creationId="{8CC5C14F-A2DF-4FF3-A8AF-637822C89396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63" creationId="{336485CA-0F1F-4509-B365-E1BC1704D6A2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64" creationId="{3CBEFFED-C5DF-4A15-B456-9CEA4985CE0A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65" creationId="{6AE3D2CE-22EA-499D-9AED-00AE07FF94FC}"/>
          </ac:spMkLst>
        </pc:spChg>
        <pc:spChg chg="add mod">
          <ac:chgData name="Wijst, K. van der (Kaj-Ivar)" userId="4399a1f9-5af9-4131-b1e6-b42295269d91" providerId="ADAL" clId="{0AD7D64A-E8B9-430C-B402-ED3AC3322E32}" dt="2022-10-06T07:55:39.666" v="5598"/>
          <ac:spMkLst>
            <pc:docMk/>
            <pc:sldMk cId="106005873" sldId="337"/>
            <ac:spMk id="66" creationId="{7B9C66A8-87AC-4722-9AB7-E8406AE3F606}"/>
          </ac:spMkLst>
        </pc:spChg>
        <pc:spChg chg="add del mod">
          <ac:chgData name="Wijst, K. van der (Kaj-Ivar)" userId="4399a1f9-5af9-4131-b1e6-b42295269d91" providerId="ADAL" clId="{0AD7D64A-E8B9-430C-B402-ED3AC3322E32}" dt="2022-10-06T11:38:30.919" v="6069" actId="478"/>
          <ac:spMkLst>
            <pc:docMk/>
            <pc:sldMk cId="106005873" sldId="337"/>
            <ac:spMk id="67" creationId="{5F381AD1-C06A-4578-A7D6-801A8B9C3343}"/>
          </ac:spMkLst>
        </pc:spChg>
        <pc:spChg chg="add del mod">
          <ac:chgData name="Wijst, K. van der (Kaj-Ivar)" userId="4399a1f9-5af9-4131-b1e6-b42295269d91" providerId="ADAL" clId="{0AD7D64A-E8B9-430C-B402-ED3AC3322E32}" dt="2022-10-06T11:39:10.076" v="6094" actId="478"/>
          <ac:spMkLst>
            <pc:docMk/>
            <pc:sldMk cId="106005873" sldId="337"/>
            <ac:spMk id="68" creationId="{82AE6BF9-A12E-49ED-978C-0D7AD5D80C26}"/>
          </ac:spMkLst>
        </pc:spChg>
        <pc:spChg chg="add del mod">
          <ac:chgData name="Wijst, K. van der (Kaj-Ivar)" userId="4399a1f9-5af9-4131-b1e6-b42295269d91" providerId="ADAL" clId="{0AD7D64A-E8B9-430C-B402-ED3AC3322E32}" dt="2022-10-06T11:39:20.700" v="6101"/>
          <ac:spMkLst>
            <pc:docMk/>
            <pc:sldMk cId="106005873" sldId="337"/>
            <ac:spMk id="69" creationId="{A5F1CE45-959E-4315-BE2A-6AB6F9E8130E}"/>
          </ac:spMkLst>
        </pc:spChg>
        <pc:spChg chg="add mod ord">
          <ac:chgData name="Wijst, K. van der (Kaj-Ivar)" userId="4399a1f9-5af9-4131-b1e6-b42295269d91" providerId="ADAL" clId="{0AD7D64A-E8B9-430C-B402-ED3AC3322E32}" dt="2022-10-06T11:45:40.451" v="6286" actId="166"/>
          <ac:spMkLst>
            <pc:docMk/>
            <pc:sldMk cId="106005873" sldId="337"/>
            <ac:spMk id="70" creationId="{B023E03A-F6A5-4DC7-9E24-A33175A66D7D}"/>
          </ac:spMkLst>
        </pc:spChg>
        <pc:spChg chg="add mod ord">
          <ac:chgData name="Wijst, K. van der (Kaj-Ivar)" userId="4399a1f9-5af9-4131-b1e6-b42295269d91" providerId="ADAL" clId="{0AD7D64A-E8B9-430C-B402-ED3AC3322E32}" dt="2022-10-06T11:45:40.451" v="6286" actId="166"/>
          <ac:spMkLst>
            <pc:docMk/>
            <pc:sldMk cId="106005873" sldId="337"/>
            <ac:spMk id="71" creationId="{1AA85321-433D-42DE-B9EF-F33769A63EA0}"/>
          </ac:spMkLst>
        </pc:spChg>
        <pc:spChg chg="add mod ord">
          <ac:chgData name="Wijst, K. van der (Kaj-Ivar)" userId="4399a1f9-5af9-4131-b1e6-b42295269d91" providerId="ADAL" clId="{0AD7D64A-E8B9-430C-B402-ED3AC3322E32}" dt="2022-10-06T11:45:40.451" v="6286" actId="166"/>
          <ac:spMkLst>
            <pc:docMk/>
            <pc:sldMk cId="106005873" sldId="337"/>
            <ac:spMk id="72" creationId="{5D375F95-5B05-440C-A70E-59D319484D8F}"/>
          </ac:spMkLst>
        </pc:spChg>
        <pc:spChg chg="add mod">
          <ac:chgData name="Wijst, K. van der (Kaj-Ivar)" userId="4399a1f9-5af9-4131-b1e6-b42295269d91" providerId="ADAL" clId="{0AD7D64A-E8B9-430C-B402-ED3AC3322E32}" dt="2022-10-06T11:45:33.151" v="6285" actId="164"/>
          <ac:spMkLst>
            <pc:docMk/>
            <pc:sldMk cId="106005873" sldId="337"/>
            <ac:spMk id="73" creationId="{AC0C0E5D-22EF-4ED0-9D0E-69F97FFDE207}"/>
          </ac:spMkLst>
        </pc:spChg>
        <pc:spChg chg="add mod">
          <ac:chgData name="Wijst, K. van der (Kaj-Ivar)" userId="4399a1f9-5af9-4131-b1e6-b42295269d91" providerId="ADAL" clId="{0AD7D64A-E8B9-430C-B402-ED3AC3322E32}" dt="2022-10-06T11:42:47.538" v="6240" actId="20577"/>
          <ac:spMkLst>
            <pc:docMk/>
            <pc:sldMk cId="106005873" sldId="337"/>
            <ac:spMk id="76" creationId="{1F97756F-080F-480D-81E0-AE31A590AF13}"/>
          </ac:spMkLst>
        </pc:spChg>
        <pc:spChg chg="del">
          <ac:chgData name="Wijst, K. van der (Kaj-Ivar)" userId="4399a1f9-5af9-4131-b1e6-b42295269d91" providerId="ADAL" clId="{0AD7D64A-E8B9-430C-B402-ED3AC3322E32}" dt="2022-10-06T07:53:55.322" v="5572" actId="478"/>
          <ac:spMkLst>
            <pc:docMk/>
            <pc:sldMk cId="106005873" sldId="337"/>
            <ac:spMk id="93" creationId="{E5B14514-A746-40DC-9FD7-3C33F4B531BD}"/>
          </ac:spMkLst>
        </pc:spChg>
        <pc:grpChg chg="add mod">
          <ac:chgData name="Wijst, K. van der (Kaj-Ivar)" userId="4399a1f9-5af9-4131-b1e6-b42295269d91" providerId="ADAL" clId="{0AD7D64A-E8B9-430C-B402-ED3AC3322E32}" dt="2022-10-06T11:45:33.151" v="6285" actId="164"/>
          <ac:grpSpMkLst>
            <pc:docMk/>
            <pc:sldMk cId="106005873" sldId="337"/>
            <ac:grpSpMk id="13" creationId="{0009D1AE-2B56-423B-9746-11FCEC487E38}"/>
          </ac:grpSpMkLst>
        </pc:grpChg>
        <pc:picChg chg="add del mod modCrop">
          <ac:chgData name="Wijst, K. van der (Kaj-Ivar)" userId="4399a1f9-5af9-4131-b1e6-b42295269d91" providerId="ADAL" clId="{0AD7D64A-E8B9-430C-B402-ED3AC3322E32}" dt="2022-10-06T11:03:12.528" v="5993" actId="478"/>
          <ac:picMkLst>
            <pc:docMk/>
            <pc:sldMk cId="106005873" sldId="337"/>
            <ac:picMk id="4" creationId="{CB51FCDA-3625-4D9F-803A-9D4CEF4E928B}"/>
          </ac:picMkLst>
        </pc:picChg>
        <pc:picChg chg="add mod">
          <ac:chgData name="Wijst, K. van der (Kaj-Ivar)" userId="4399a1f9-5af9-4131-b1e6-b42295269d91" providerId="ADAL" clId="{0AD7D64A-E8B9-430C-B402-ED3AC3322E32}" dt="2022-10-06T11:45:33.151" v="6285" actId="164"/>
          <ac:picMkLst>
            <pc:docMk/>
            <pc:sldMk cId="106005873" sldId="337"/>
            <ac:picMk id="7" creationId="{65738546-BE29-4C09-83CD-D10E0BDB0828}"/>
          </ac:picMkLst>
        </pc:picChg>
        <pc:picChg chg="add mod">
          <ac:chgData name="Wijst, K. van der (Kaj-Ivar)" userId="4399a1f9-5af9-4131-b1e6-b42295269d91" providerId="ADAL" clId="{0AD7D64A-E8B9-430C-B402-ED3AC3322E32}" dt="2022-10-06T11:42:37.097" v="6218" actId="1038"/>
          <ac:picMkLst>
            <pc:docMk/>
            <pc:sldMk cId="106005873" sldId="337"/>
            <ac:picMk id="9" creationId="{1AFC6A46-FBD7-4A8C-B7F9-F2ED2237D5C5}"/>
          </ac:picMkLst>
        </pc:picChg>
        <pc:picChg chg="del">
          <ac:chgData name="Wijst, K. van der (Kaj-Ivar)" userId="4399a1f9-5af9-4131-b1e6-b42295269d91" providerId="ADAL" clId="{0AD7D64A-E8B9-430C-B402-ED3AC3322E32}" dt="2022-10-05T18:33:26.537" v="2214" actId="478"/>
          <ac:picMkLst>
            <pc:docMk/>
            <pc:sldMk cId="106005873" sldId="337"/>
            <ac:picMk id="52" creationId="{40FBAD19-8209-4B16-B8E7-0523FC5EBF2A}"/>
          </ac:picMkLst>
        </pc:picChg>
        <pc:picChg chg="del">
          <ac:chgData name="Wijst, K. van der (Kaj-Ivar)" userId="4399a1f9-5af9-4131-b1e6-b42295269d91" providerId="ADAL" clId="{0AD7D64A-E8B9-430C-B402-ED3AC3322E32}" dt="2022-10-05T18:33:26.537" v="2214" actId="478"/>
          <ac:picMkLst>
            <pc:docMk/>
            <pc:sldMk cId="106005873" sldId="337"/>
            <ac:picMk id="53" creationId="{1BD8FCEA-9234-4188-A7E4-3C990EADFE43}"/>
          </ac:picMkLst>
        </pc:picChg>
        <pc:picChg chg="del">
          <ac:chgData name="Wijst, K. van der (Kaj-Ivar)" userId="4399a1f9-5af9-4131-b1e6-b42295269d91" providerId="ADAL" clId="{0AD7D64A-E8B9-430C-B402-ED3AC3322E32}" dt="2022-10-05T18:33:26.537" v="2214" actId="478"/>
          <ac:picMkLst>
            <pc:docMk/>
            <pc:sldMk cId="106005873" sldId="337"/>
            <ac:picMk id="54" creationId="{FCC67F8C-171E-471E-AB45-83C9560E24AB}"/>
          </ac:picMkLst>
        </pc:picChg>
        <pc:picChg chg="del">
          <ac:chgData name="Wijst, K. van der (Kaj-Ivar)" userId="4399a1f9-5af9-4131-b1e6-b42295269d91" providerId="ADAL" clId="{0AD7D64A-E8B9-430C-B402-ED3AC3322E32}" dt="2022-10-05T18:33:26.537" v="2214" actId="478"/>
          <ac:picMkLst>
            <pc:docMk/>
            <pc:sldMk cId="106005873" sldId="337"/>
            <ac:picMk id="56" creationId="{086355A7-4103-4B56-99B0-6B40E0DE2775}"/>
          </ac:picMkLst>
        </pc:picChg>
        <pc:picChg chg="add mod">
          <ac:chgData name="Wijst, K. van der (Kaj-Ivar)" userId="4399a1f9-5af9-4131-b1e6-b42295269d91" providerId="ADAL" clId="{0AD7D64A-E8B9-430C-B402-ED3AC3322E32}" dt="2022-10-06T11:42:39.455" v="6220" actId="571"/>
          <ac:picMkLst>
            <pc:docMk/>
            <pc:sldMk cId="106005873" sldId="337"/>
            <ac:picMk id="74" creationId="{52B9E974-B507-4C7F-8C37-275BF8E672F5}"/>
          </ac:picMkLst>
        </pc:picChg>
        <pc:picChg chg="add mod">
          <ac:chgData name="Wijst, K. van der (Kaj-Ivar)" userId="4399a1f9-5af9-4131-b1e6-b42295269d91" providerId="ADAL" clId="{0AD7D64A-E8B9-430C-B402-ED3AC3322E32}" dt="2022-10-06T11:42:39.455" v="6220" actId="571"/>
          <ac:picMkLst>
            <pc:docMk/>
            <pc:sldMk cId="106005873" sldId="337"/>
            <ac:picMk id="75" creationId="{E6354EC8-71F8-4970-AF46-66D79BA881AC}"/>
          </ac:picMkLst>
        </pc:picChg>
        <pc:cxnChg chg="del mod">
          <ac:chgData name="Wijst, K. van der (Kaj-Ivar)" userId="4399a1f9-5af9-4131-b1e6-b42295269d91" providerId="ADAL" clId="{0AD7D64A-E8B9-430C-B402-ED3AC3322E32}" dt="2022-10-05T18:33:26.537" v="2214" actId="478"/>
          <ac:cxnSpMkLst>
            <pc:docMk/>
            <pc:sldMk cId="106005873" sldId="337"/>
            <ac:cxnSpMk id="58" creationId="{ACAA790E-CD53-40B0-B9CD-C4870A1413D6}"/>
          </ac:cxnSpMkLst>
        </pc:cxnChg>
        <pc:cxnChg chg="del mod">
          <ac:chgData name="Wijst, K. van der (Kaj-Ivar)" userId="4399a1f9-5af9-4131-b1e6-b42295269d91" providerId="ADAL" clId="{0AD7D64A-E8B9-430C-B402-ED3AC3322E32}" dt="2022-10-05T18:33:26.537" v="2214" actId="478"/>
          <ac:cxnSpMkLst>
            <pc:docMk/>
            <pc:sldMk cId="106005873" sldId="337"/>
            <ac:cxnSpMk id="59" creationId="{7C88482D-CC71-4EC5-9E34-ADE5E48DADF7}"/>
          </ac:cxnSpMkLst>
        </pc:cxnChg>
        <pc:cxnChg chg="del mod">
          <ac:chgData name="Wijst, K. van der (Kaj-Ivar)" userId="4399a1f9-5af9-4131-b1e6-b42295269d91" providerId="ADAL" clId="{0AD7D64A-E8B9-430C-B402-ED3AC3322E32}" dt="2022-10-05T18:33:26.537" v="2214" actId="478"/>
          <ac:cxnSpMkLst>
            <pc:docMk/>
            <pc:sldMk cId="106005873" sldId="337"/>
            <ac:cxnSpMk id="60" creationId="{6D3ED6B8-FA89-44A3-B3D5-97A43B36CE24}"/>
          </ac:cxnSpMkLst>
        </pc:cxnChg>
        <pc:cxnChg chg="del mod">
          <ac:chgData name="Wijst, K. van der (Kaj-Ivar)" userId="4399a1f9-5af9-4131-b1e6-b42295269d91" providerId="ADAL" clId="{0AD7D64A-E8B9-430C-B402-ED3AC3322E32}" dt="2022-10-05T18:33:26.537" v="2214" actId="478"/>
          <ac:cxnSpMkLst>
            <pc:docMk/>
            <pc:sldMk cId="106005873" sldId="337"/>
            <ac:cxnSpMk id="61" creationId="{7D463BB3-FF8C-4010-BF12-120E31CDFDDC}"/>
          </ac:cxnSpMkLst>
        </pc:cxnChg>
        <pc:cxnChg chg="del mod">
          <ac:chgData name="Wijst, K. van der (Kaj-Ivar)" userId="4399a1f9-5af9-4131-b1e6-b42295269d91" providerId="ADAL" clId="{0AD7D64A-E8B9-430C-B402-ED3AC3322E32}" dt="2022-10-05T18:33:26.537" v="2214" actId="478"/>
          <ac:cxnSpMkLst>
            <pc:docMk/>
            <pc:sldMk cId="106005873" sldId="337"/>
            <ac:cxnSpMk id="62" creationId="{E7CCD05C-75C3-471D-9F3E-F78E3BD95CAC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7:34.270" v="5632"/>
        <pc:sldMkLst>
          <pc:docMk/>
          <pc:sldMk cId="3195263266" sldId="338"/>
        </pc:sldMkLst>
        <pc:spChg chg="del mod">
          <ac:chgData name="Wijst, K. van der (Kaj-Ivar)" userId="4399a1f9-5af9-4131-b1e6-b42295269d91" providerId="ADAL" clId="{0AD7D64A-E8B9-430C-B402-ED3AC3322E32}" dt="2022-10-05T19:21:23.267" v="2648" actId="478"/>
          <ac:spMkLst>
            <pc:docMk/>
            <pc:sldMk cId="3195263266" sldId="338"/>
            <ac:spMk id="9" creationId="{4E2D4F17-BBDE-41CB-9ACC-9A35487B4CEE}"/>
          </ac:spMkLst>
        </pc:spChg>
        <pc:spChg chg="del mod">
          <ac:chgData name="Wijst, K. van der (Kaj-Ivar)" userId="4399a1f9-5af9-4131-b1e6-b42295269d91" providerId="ADAL" clId="{0AD7D64A-E8B9-430C-B402-ED3AC3322E32}" dt="2022-10-05T19:21:23.267" v="2648" actId="478"/>
          <ac:spMkLst>
            <pc:docMk/>
            <pc:sldMk cId="3195263266" sldId="338"/>
            <ac:spMk id="11" creationId="{3687621A-AE47-4C9C-88BA-B86346F06DB2}"/>
          </ac:spMkLst>
        </pc:spChg>
        <pc:spChg chg="del mod">
          <ac:chgData name="Wijst, K. van der (Kaj-Ivar)" userId="4399a1f9-5af9-4131-b1e6-b42295269d91" providerId="ADAL" clId="{0AD7D64A-E8B9-430C-B402-ED3AC3322E32}" dt="2022-10-05T19:21:23.267" v="2648" actId="478"/>
          <ac:spMkLst>
            <pc:docMk/>
            <pc:sldMk cId="3195263266" sldId="338"/>
            <ac:spMk id="13" creationId="{7D5683BE-5F1B-4914-8BDA-AC3FA310642C}"/>
          </ac:spMkLst>
        </pc:spChg>
        <pc:spChg chg="del mod">
          <ac:chgData name="Wijst, K. van der (Kaj-Ivar)" userId="4399a1f9-5af9-4131-b1e6-b42295269d91" providerId="ADAL" clId="{0AD7D64A-E8B9-430C-B402-ED3AC3322E32}" dt="2022-10-05T19:21:23.267" v="2648" actId="478"/>
          <ac:spMkLst>
            <pc:docMk/>
            <pc:sldMk cId="3195263266" sldId="338"/>
            <ac:spMk id="14" creationId="{FBA79202-0E4B-4165-AB20-21385A0C38F1}"/>
          </ac:spMkLst>
        </pc:spChg>
        <pc:spChg chg="add mod">
          <ac:chgData name="Wijst, K. van der (Kaj-Ivar)" userId="4399a1f9-5af9-4131-b1e6-b42295269d91" providerId="ADAL" clId="{0AD7D64A-E8B9-430C-B402-ED3AC3322E32}" dt="2022-10-05T19:23:36.872" v="2729" actId="14100"/>
          <ac:spMkLst>
            <pc:docMk/>
            <pc:sldMk cId="3195263266" sldId="338"/>
            <ac:spMk id="26" creationId="{3DFD749F-6BB7-481B-A972-30034C36FEE4}"/>
          </ac:spMkLst>
        </pc:spChg>
        <pc:spChg chg="add mod">
          <ac:chgData name="Wijst, K. van der (Kaj-Ivar)" userId="4399a1f9-5af9-4131-b1e6-b42295269d91" providerId="ADAL" clId="{0AD7D64A-E8B9-430C-B402-ED3AC3322E32}" dt="2022-10-05T19:22:47.557" v="2678" actId="14100"/>
          <ac:spMkLst>
            <pc:docMk/>
            <pc:sldMk cId="3195263266" sldId="338"/>
            <ac:spMk id="28" creationId="{6945D71A-CD13-4B1D-ACEA-90442E29F413}"/>
          </ac:spMkLst>
        </pc:spChg>
        <pc:spChg chg="add mod">
          <ac:chgData name="Wijst, K. van der (Kaj-Ivar)" userId="4399a1f9-5af9-4131-b1e6-b42295269d91" providerId="ADAL" clId="{0AD7D64A-E8B9-430C-B402-ED3AC3322E32}" dt="2022-10-05T19:23:08.641" v="2692" actId="20577"/>
          <ac:spMkLst>
            <pc:docMk/>
            <pc:sldMk cId="3195263266" sldId="338"/>
            <ac:spMk id="29" creationId="{D281E9D0-485E-4E5E-A7A1-779D034F3C72}"/>
          </ac:spMkLst>
        </pc:spChg>
        <pc:spChg chg="add mod">
          <ac:chgData name="Wijst, K. van der (Kaj-Ivar)" userId="4399a1f9-5af9-4131-b1e6-b42295269d91" providerId="ADAL" clId="{0AD7D64A-E8B9-430C-B402-ED3AC3322E32}" dt="2022-10-05T19:24:01.374" v="2734" actId="14100"/>
          <ac:spMkLst>
            <pc:docMk/>
            <pc:sldMk cId="3195263266" sldId="338"/>
            <ac:spMk id="30" creationId="{B39073DA-BC79-4D13-9A48-8856DD4E27E6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1" creationId="{14514ECE-616D-4FCD-A1A4-DAA0C9424E51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2" creationId="{C829FEA4-1BA5-4E83-8078-34AA658BB6F0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3" creationId="{8FA1580F-D55F-4E7B-9894-6817DE320FB3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4" creationId="{02538AF1-A304-4DF8-A14B-16D028D667AB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5" creationId="{648D43B4-35AF-4478-A340-D4157E4D4AE6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6" creationId="{F0B57B78-4AD3-47B3-A5E8-EDDBD7EE0FBE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7" creationId="{1F053D60-5920-41DE-8B3D-ADD2236627F1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8" creationId="{486C1646-1D2E-498F-8003-46E818083451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39" creationId="{76FFF46C-DA3F-40F9-B9F0-3F0C973885FA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40" creationId="{168312FB-AF24-454D-9A82-FE170C053C59}"/>
          </ac:spMkLst>
        </pc:spChg>
        <pc:spChg chg="add mod">
          <ac:chgData name="Wijst, K. van der (Kaj-Ivar)" userId="4399a1f9-5af9-4131-b1e6-b42295269d91" providerId="ADAL" clId="{0AD7D64A-E8B9-430C-B402-ED3AC3322E32}" dt="2022-10-06T07:57:34.270" v="5632"/>
          <ac:spMkLst>
            <pc:docMk/>
            <pc:sldMk cId="3195263266" sldId="338"/>
            <ac:spMk id="41" creationId="{2A4D8DED-C669-4F37-B6A8-43B0F2C13F42}"/>
          </ac:spMkLst>
        </pc:spChg>
        <pc:spChg chg="mod">
          <ac:chgData name="Wijst, K. van der (Kaj-Ivar)" userId="4399a1f9-5af9-4131-b1e6-b42295269d91" providerId="ADAL" clId="{0AD7D64A-E8B9-430C-B402-ED3AC3322E32}" dt="2022-10-05T19:21:16.520" v="2647" actId="1076"/>
          <ac:spMkLst>
            <pc:docMk/>
            <pc:sldMk cId="3195263266" sldId="338"/>
            <ac:spMk id="47" creationId="{34046C64-90A8-410A-A69A-1DB04B0D0D1F}"/>
          </ac:spMkLst>
        </pc:spChg>
        <pc:spChg chg="del mod">
          <ac:chgData name="Wijst, K. van der (Kaj-Ivar)" userId="4399a1f9-5af9-4131-b1e6-b42295269d91" providerId="ADAL" clId="{0AD7D64A-E8B9-430C-B402-ED3AC3322E32}" dt="2022-10-05T19:21:23.267" v="2648" actId="478"/>
          <ac:spMkLst>
            <pc:docMk/>
            <pc:sldMk cId="3195263266" sldId="338"/>
            <ac:spMk id="49" creationId="{206909A3-57EB-4C94-9AAC-A4C7448327D2}"/>
          </ac:spMkLst>
        </pc:spChg>
        <pc:spChg chg="mod">
          <ac:chgData name="Wijst, K. van der (Kaj-Ivar)" userId="4399a1f9-5af9-4131-b1e6-b42295269d91" providerId="ADAL" clId="{0AD7D64A-E8B9-430C-B402-ED3AC3322E32}" dt="2022-10-05T19:21:16.520" v="2647" actId="1076"/>
          <ac:spMkLst>
            <pc:docMk/>
            <pc:sldMk cId="3195263266" sldId="338"/>
            <ac:spMk id="53" creationId="{58C19386-E3B5-4F9A-B3BA-F3FA5E394A58}"/>
          </ac:spMkLst>
        </pc:spChg>
        <pc:spChg chg="mod">
          <ac:chgData name="Wijst, K. van der (Kaj-Ivar)" userId="4399a1f9-5af9-4131-b1e6-b42295269d91" providerId="ADAL" clId="{0AD7D64A-E8B9-430C-B402-ED3AC3322E32}" dt="2022-10-05T19:21:16.520" v="2647" actId="1076"/>
          <ac:spMkLst>
            <pc:docMk/>
            <pc:sldMk cId="3195263266" sldId="338"/>
            <ac:spMk id="55" creationId="{6B6199E1-16DB-4BAF-8FB5-6B950FD61D60}"/>
          </ac:spMkLst>
        </pc:spChg>
        <pc:spChg chg="mod">
          <ac:chgData name="Wijst, K. van der (Kaj-Ivar)" userId="4399a1f9-5af9-4131-b1e6-b42295269d91" providerId="ADAL" clId="{0AD7D64A-E8B9-430C-B402-ED3AC3322E32}" dt="2022-10-05T19:21:16.520" v="2647" actId="1076"/>
          <ac:spMkLst>
            <pc:docMk/>
            <pc:sldMk cId="3195263266" sldId="338"/>
            <ac:spMk id="56" creationId="{ADB3B508-F30C-4C1E-9BBA-3EB058790D10}"/>
          </ac:spMkLst>
        </pc:spChg>
        <pc:spChg chg="mod">
          <ac:chgData name="Wijst, K. van der (Kaj-Ivar)" userId="4399a1f9-5af9-4131-b1e6-b42295269d91" providerId="ADAL" clId="{0AD7D64A-E8B9-430C-B402-ED3AC3322E32}" dt="2022-10-05T19:21:16.520" v="2647" actId="1076"/>
          <ac:spMkLst>
            <pc:docMk/>
            <pc:sldMk cId="3195263266" sldId="338"/>
            <ac:spMk id="59" creationId="{50889650-DE5E-430C-AAE1-F6F667A02A74}"/>
          </ac:spMkLst>
        </pc:spChg>
        <pc:spChg chg="mod">
          <ac:chgData name="Wijst, K. van der (Kaj-Ivar)" userId="4399a1f9-5af9-4131-b1e6-b42295269d91" providerId="ADAL" clId="{0AD7D64A-E8B9-430C-B402-ED3AC3322E32}" dt="2022-10-05T19:21:16.520" v="2647" actId="1076"/>
          <ac:spMkLst>
            <pc:docMk/>
            <pc:sldMk cId="3195263266" sldId="338"/>
            <ac:spMk id="83" creationId="{72596FE9-9476-4D55-AF4E-F516E5AEB8F0}"/>
          </ac:spMkLst>
        </pc:spChg>
        <pc:spChg chg="del">
          <ac:chgData name="Wijst, K. van der (Kaj-Ivar)" userId="4399a1f9-5af9-4131-b1e6-b42295269d91" providerId="ADAL" clId="{0AD7D64A-E8B9-430C-B402-ED3AC3322E32}" dt="2022-10-06T07:57:33.820" v="5631" actId="478"/>
          <ac:spMkLst>
            <pc:docMk/>
            <pc:sldMk cId="3195263266" sldId="338"/>
            <ac:spMk id="93" creationId="{E5B14514-A746-40DC-9FD7-3C33F4B531BD}"/>
          </ac:spMkLst>
        </pc:spChg>
        <pc:grpChg chg="mod">
          <ac:chgData name="Wijst, K. van der (Kaj-Ivar)" userId="4399a1f9-5af9-4131-b1e6-b42295269d91" providerId="ADAL" clId="{0AD7D64A-E8B9-430C-B402-ED3AC3322E32}" dt="2022-10-05T19:21:16.520" v="2647" actId="1076"/>
          <ac:grpSpMkLst>
            <pc:docMk/>
            <pc:sldMk cId="3195263266" sldId="338"/>
            <ac:grpSpMk id="15" creationId="{27A1DDFF-B94F-4E4B-A681-011F4A2A78CC}"/>
          </ac:grpSpMkLst>
        </pc:grpChg>
        <pc:picChg chg="mod">
          <ac:chgData name="Wijst, K. van der (Kaj-Ivar)" userId="4399a1f9-5af9-4131-b1e6-b42295269d91" providerId="ADAL" clId="{0AD7D64A-E8B9-430C-B402-ED3AC3322E32}" dt="2022-10-05T19:21:16.520" v="2647" actId="1076"/>
          <ac:picMkLst>
            <pc:docMk/>
            <pc:sldMk cId="3195263266" sldId="338"/>
            <ac:picMk id="51" creationId="{11ABABBA-FF5E-439C-835E-E3F86A70C5B6}"/>
          </ac:picMkLst>
        </pc:picChg>
        <pc:picChg chg="mod">
          <ac:chgData name="Wijst, K. van der (Kaj-Ivar)" userId="4399a1f9-5af9-4131-b1e6-b42295269d91" providerId="ADAL" clId="{0AD7D64A-E8B9-430C-B402-ED3AC3322E32}" dt="2022-10-05T19:21:16.520" v="2647" actId="1076"/>
          <ac:picMkLst>
            <pc:docMk/>
            <pc:sldMk cId="3195263266" sldId="338"/>
            <ac:picMk id="52" creationId="{50C1D90F-5B96-4E46-A1CC-8588C3F205CD}"/>
          </ac:picMkLst>
        </pc:picChg>
        <pc:picChg chg="mod">
          <ac:chgData name="Wijst, K. van der (Kaj-Ivar)" userId="4399a1f9-5af9-4131-b1e6-b42295269d91" providerId="ADAL" clId="{0AD7D64A-E8B9-430C-B402-ED3AC3322E32}" dt="2022-10-05T19:21:16.520" v="2647" actId="1076"/>
          <ac:picMkLst>
            <pc:docMk/>
            <pc:sldMk cId="3195263266" sldId="338"/>
            <ac:picMk id="54" creationId="{E3BE97E8-E735-4C97-BA51-170C4934F05A}"/>
          </ac:picMkLst>
        </pc:picChg>
        <pc:picChg chg="mod">
          <ac:chgData name="Wijst, K. van der (Kaj-Ivar)" userId="4399a1f9-5af9-4131-b1e6-b42295269d91" providerId="ADAL" clId="{0AD7D64A-E8B9-430C-B402-ED3AC3322E32}" dt="2022-10-05T19:21:16.520" v="2647" actId="1076"/>
          <ac:picMkLst>
            <pc:docMk/>
            <pc:sldMk cId="3195263266" sldId="338"/>
            <ac:picMk id="57" creationId="{2530EEEC-F53B-4B09-A33D-1367366EA589}"/>
          </ac:picMkLst>
        </pc:picChg>
        <pc:picChg chg="mod">
          <ac:chgData name="Wijst, K. van der (Kaj-Ivar)" userId="4399a1f9-5af9-4131-b1e6-b42295269d91" providerId="ADAL" clId="{0AD7D64A-E8B9-430C-B402-ED3AC3322E32}" dt="2022-10-05T19:21:16.520" v="2647" actId="1076"/>
          <ac:picMkLst>
            <pc:docMk/>
            <pc:sldMk cId="3195263266" sldId="338"/>
            <ac:picMk id="58" creationId="{F8824837-9192-4BEF-B6CF-C23EC8C51187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07:57:37.378" v="5634"/>
        <pc:sldMkLst>
          <pc:docMk/>
          <pc:sldMk cId="3963338797" sldId="339"/>
        </pc:sldMkLst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28" creationId="{6F8DD076-5BA1-4C65-92E3-D135D9E4B620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29" creationId="{ED11CDED-1DE2-4B2E-8634-D27A6F6A2B0B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0" creationId="{8132B0E6-33ED-41A5-B8E8-D5C5ED1802D9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1" creationId="{716D4EC1-E6AD-4B5E-BAC6-26418ACABFE2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2" creationId="{AB77C34C-F868-4A38-92CB-15040522FC4A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3" creationId="{7C4941E2-1E6D-427B-AC5D-25B1ECB0C700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4" creationId="{E435F886-5E49-449E-AFC8-4E240B1B795D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8" creationId="{226D586C-2F17-4918-8A08-37FAB8FB1882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39" creationId="{BE64DB20-9E06-4072-8937-328E523A94A3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40" creationId="{60639A13-0474-4E76-A3E8-B0B4CD9BE5F9}"/>
          </ac:spMkLst>
        </pc:spChg>
        <pc:spChg chg="add mod">
          <ac:chgData name="Wijst, K. van der (Kaj-Ivar)" userId="4399a1f9-5af9-4131-b1e6-b42295269d91" providerId="ADAL" clId="{0AD7D64A-E8B9-430C-B402-ED3AC3322E32}" dt="2022-10-06T07:57:37.378" v="5634"/>
          <ac:spMkLst>
            <pc:docMk/>
            <pc:sldMk cId="3963338797" sldId="339"/>
            <ac:spMk id="41" creationId="{E81F6933-FD11-48E6-8AD3-4418555A0068}"/>
          </ac:spMkLst>
        </pc:spChg>
        <pc:spChg chg="del">
          <ac:chgData name="Wijst, K. van der (Kaj-Ivar)" userId="4399a1f9-5af9-4131-b1e6-b42295269d91" providerId="ADAL" clId="{0AD7D64A-E8B9-430C-B402-ED3AC3322E32}" dt="2022-10-06T07:57:37.060" v="5633" actId="478"/>
          <ac:spMkLst>
            <pc:docMk/>
            <pc:sldMk cId="3963338797" sldId="339"/>
            <ac:spMk id="93" creationId="{E5B14514-A746-40DC-9FD7-3C33F4B531BD}"/>
          </ac:spMkLst>
        </pc:spChg>
      </pc:sldChg>
      <pc:sldChg chg="addSp delSp modSp add del mod">
        <pc:chgData name="Wijst, K. van der (Kaj-Ivar)" userId="4399a1f9-5af9-4131-b1e6-b42295269d91" providerId="ADAL" clId="{0AD7D64A-E8B9-430C-B402-ED3AC3322E32}" dt="2022-10-06T07:57:49.339" v="5635" actId="47"/>
        <pc:sldMkLst>
          <pc:docMk/>
          <pc:sldMk cId="3323479081" sldId="340"/>
        </pc:sldMkLst>
        <pc:spChg chg="add mod">
          <ac:chgData name="Wijst, K. van der (Kaj-Ivar)" userId="4399a1f9-5af9-4131-b1e6-b42295269d91" providerId="ADAL" clId="{0AD7D64A-E8B9-430C-B402-ED3AC3322E32}" dt="2022-10-05T19:29:07.782" v="2761"/>
          <ac:spMkLst>
            <pc:docMk/>
            <pc:sldMk cId="3323479081" sldId="340"/>
            <ac:spMk id="32" creationId="{7FCD2A8A-1A43-414F-B3E4-087295A6FD60}"/>
          </ac:spMkLst>
        </pc:spChg>
        <pc:spChg chg="add mod">
          <ac:chgData name="Wijst, K. van der (Kaj-Ivar)" userId="4399a1f9-5af9-4131-b1e6-b42295269d91" providerId="ADAL" clId="{0AD7D64A-E8B9-430C-B402-ED3AC3322E32}" dt="2022-10-05T19:30:22.718" v="2766" actId="164"/>
          <ac:spMkLst>
            <pc:docMk/>
            <pc:sldMk cId="3323479081" sldId="340"/>
            <ac:spMk id="33" creationId="{208D1440-901D-41FB-807A-83EAD3F10958}"/>
          </ac:spMkLst>
        </pc:spChg>
        <pc:spChg chg="add mod">
          <ac:chgData name="Wijst, K. van der (Kaj-Ivar)" userId="4399a1f9-5af9-4131-b1e6-b42295269d91" providerId="ADAL" clId="{0AD7D64A-E8B9-430C-B402-ED3AC3322E32}" dt="2022-10-05T19:30:22.718" v="2766" actId="164"/>
          <ac:spMkLst>
            <pc:docMk/>
            <pc:sldMk cId="3323479081" sldId="340"/>
            <ac:spMk id="34" creationId="{1D4F61F2-D5E1-4549-8988-5651E083F0F9}"/>
          </ac:spMkLst>
        </pc:spChg>
        <pc:spChg chg="del">
          <ac:chgData name="Wijst, K. van der (Kaj-Ivar)" userId="4399a1f9-5af9-4131-b1e6-b42295269d91" providerId="ADAL" clId="{0AD7D64A-E8B9-430C-B402-ED3AC3322E32}" dt="2022-10-05T19:28:36.896" v="2749" actId="478"/>
          <ac:spMkLst>
            <pc:docMk/>
            <pc:sldMk cId="3323479081" sldId="340"/>
            <ac:spMk id="35" creationId="{21E5C7CF-CE37-4B62-934D-D4C23BF53A1C}"/>
          </ac:spMkLst>
        </pc:spChg>
        <pc:spChg chg="del">
          <ac:chgData name="Wijst, K. van der (Kaj-Ivar)" userId="4399a1f9-5af9-4131-b1e6-b42295269d91" providerId="ADAL" clId="{0AD7D64A-E8B9-430C-B402-ED3AC3322E32}" dt="2022-10-05T19:28:37.725" v="2750" actId="478"/>
          <ac:spMkLst>
            <pc:docMk/>
            <pc:sldMk cId="3323479081" sldId="340"/>
            <ac:spMk id="36" creationId="{F738B992-7C08-4523-AD75-7ED7B3655D7D}"/>
          </ac:spMkLst>
        </pc:spChg>
        <pc:spChg chg="del mod">
          <ac:chgData name="Wijst, K. van der (Kaj-Ivar)" userId="4399a1f9-5af9-4131-b1e6-b42295269d91" providerId="ADAL" clId="{0AD7D64A-E8B9-430C-B402-ED3AC3322E32}" dt="2022-10-05T19:29:10.160" v="2762" actId="478"/>
          <ac:spMkLst>
            <pc:docMk/>
            <pc:sldMk cId="3323479081" sldId="340"/>
            <ac:spMk id="37" creationId="{AAD6BE37-FAE9-43DE-B64C-E47DA074F788}"/>
          </ac:spMkLst>
        </pc:spChg>
        <pc:spChg chg="add mod">
          <ac:chgData name="Wijst, K. van der (Kaj-Ivar)" userId="4399a1f9-5af9-4131-b1e6-b42295269d91" providerId="ADAL" clId="{0AD7D64A-E8B9-430C-B402-ED3AC3322E32}" dt="2022-10-05T19:30:22.718" v="2766" actId="164"/>
          <ac:spMkLst>
            <pc:docMk/>
            <pc:sldMk cId="3323479081" sldId="340"/>
            <ac:spMk id="38" creationId="{76511F30-A3B7-4B27-BDFE-7ED555B17A3C}"/>
          </ac:spMkLst>
        </pc:spChg>
        <pc:spChg chg="add mod">
          <ac:chgData name="Wijst, K. van der (Kaj-Ivar)" userId="4399a1f9-5af9-4131-b1e6-b42295269d91" providerId="ADAL" clId="{0AD7D64A-E8B9-430C-B402-ED3AC3322E32}" dt="2022-10-05T19:30:27.672" v="2767" actId="164"/>
          <ac:spMkLst>
            <pc:docMk/>
            <pc:sldMk cId="3323479081" sldId="340"/>
            <ac:spMk id="39" creationId="{8DE49BC8-ED2E-4FEC-BBB7-EF0E66231297}"/>
          </ac:spMkLst>
        </pc:spChg>
        <pc:spChg chg="add mod">
          <ac:chgData name="Wijst, K. van der (Kaj-Ivar)" userId="4399a1f9-5af9-4131-b1e6-b42295269d91" providerId="ADAL" clId="{0AD7D64A-E8B9-430C-B402-ED3AC3322E32}" dt="2022-10-05T19:30:27.672" v="2767" actId="164"/>
          <ac:spMkLst>
            <pc:docMk/>
            <pc:sldMk cId="3323479081" sldId="340"/>
            <ac:spMk id="40" creationId="{6BB06E64-E4DF-4D12-9D98-CD43BC55D8DA}"/>
          </ac:spMkLst>
        </pc:spChg>
        <pc:spChg chg="add mod">
          <ac:chgData name="Wijst, K. van der (Kaj-Ivar)" userId="4399a1f9-5af9-4131-b1e6-b42295269d91" providerId="ADAL" clId="{0AD7D64A-E8B9-430C-B402-ED3AC3322E32}" dt="2022-10-05T19:30:27.672" v="2767" actId="164"/>
          <ac:spMkLst>
            <pc:docMk/>
            <pc:sldMk cId="3323479081" sldId="340"/>
            <ac:spMk id="41" creationId="{39CB7FB7-723E-4063-9CF3-DAD0EDFAF609}"/>
          </ac:spMkLst>
        </pc:spChg>
        <pc:spChg chg="add mod">
          <ac:chgData name="Wijst, K. van der (Kaj-Ivar)" userId="4399a1f9-5af9-4131-b1e6-b42295269d91" providerId="ADAL" clId="{0AD7D64A-E8B9-430C-B402-ED3AC3322E32}" dt="2022-10-05T19:30:42.185" v="2768" actId="164"/>
          <ac:spMkLst>
            <pc:docMk/>
            <pc:sldMk cId="3323479081" sldId="340"/>
            <ac:spMk id="42" creationId="{593B6385-0B29-49A7-B1E4-15C0B81C8A5E}"/>
          </ac:spMkLst>
        </pc:spChg>
        <pc:spChg chg="add mod">
          <ac:chgData name="Wijst, K. van der (Kaj-Ivar)" userId="4399a1f9-5af9-4131-b1e6-b42295269d91" providerId="ADAL" clId="{0AD7D64A-E8B9-430C-B402-ED3AC3322E32}" dt="2022-10-05T19:30:42.185" v="2768" actId="164"/>
          <ac:spMkLst>
            <pc:docMk/>
            <pc:sldMk cId="3323479081" sldId="340"/>
            <ac:spMk id="43" creationId="{AEFF86B4-7FAD-4950-B0AF-7334E5AA6BCC}"/>
          </ac:spMkLst>
        </pc:spChg>
        <pc:spChg chg="add mod">
          <ac:chgData name="Wijst, K. van der (Kaj-Ivar)" userId="4399a1f9-5af9-4131-b1e6-b42295269d91" providerId="ADAL" clId="{0AD7D64A-E8B9-430C-B402-ED3AC3322E32}" dt="2022-10-05T19:30:42.185" v="2768" actId="164"/>
          <ac:spMkLst>
            <pc:docMk/>
            <pc:sldMk cId="3323479081" sldId="340"/>
            <ac:spMk id="44" creationId="{BB2E5A10-AB59-4F3C-B236-2714D46F6F0A}"/>
          </ac:spMkLst>
        </pc:spChg>
        <pc:spChg chg="add mod">
          <ac:chgData name="Wijst, K. van der (Kaj-Ivar)" userId="4399a1f9-5af9-4131-b1e6-b42295269d91" providerId="ADAL" clId="{0AD7D64A-E8B9-430C-B402-ED3AC3322E32}" dt="2022-10-05T19:30:45.988" v="2769" actId="164"/>
          <ac:spMkLst>
            <pc:docMk/>
            <pc:sldMk cId="3323479081" sldId="340"/>
            <ac:spMk id="45" creationId="{63BE1FD7-26AE-409D-9629-60E2F8B58288}"/>
          </ac:spMkLst>
        </pc:spChg>
        <pc:spChg chg="mod">
          <ac:chgData name="Wijst, K. van der (Kaj-Ivar)" userId="4399a1f9-5af9-4131-b1e6-b42295269d91" providerId="ADAL" clId="{0AD7D64A-E8B9-430C-B402-ED3AC3322E32}" dt="2022-10-05T19:28:30.253" v="2747" actId="1076"/>
          <ac:spMkLst>
            <pc:docMk/>
            <pc:sldMk cId="3323479081" sldId="340"/>
            <ac:spMk id="49" creationId="{A276687B-DB78-42CE-B0AE-F4B0362EC03D}"/>
          </ac:spMkLst>
        </pc:spChg>
        <pc:spChg chg="mod">
          <ac:chgData name="Wijst, K. van der (Kaj-Ivar)" userId="4399a1f9-5af9-4131-b1e6-b42295269d91" providerId="ADAL" clId="{0AD7D64A-E8B9-430C-B402-ED3AC3322E32}" dt="2022-10-05T19:28:30.253" v="2747" actId="1076"/>
          <ac:spMkLst>
            <pc:docMk/>
            <pc:sldMk cId="3323479081" sldId="340"/>
            <ac:spMk id="50" creationId="{8A4AC58C-A192-4B83-BCC4-DD0B86464443}"/>
          </ac:spMkLst>
        </pc:spChg>
        <pc:spChg chg="mod">
          <ac:chgData name="Wijst, K. van der (Kaj-Ivar)" userId="4399a1f9-5af9-4131-b1e6-b42295269d91" providerId="ADAL" clId="{0AD7D64A-E8B9-430C-B402-ED3AC3322E32}" dt="2022-10-05T19:27:59.775" v="2737" actId="1076"/>
          <ac:spMkLst>
            <pc:docMk/>
            <pc:sldMk cId="3323479081" sldId="340"/>
            <ac:spMk id="51" creationId="{80683AAC-1C4E-4BFB-A315-764AB09C4714}"/>
          </ac:spMkLst>
        </pc:spChg>
        <pc:spChg chg="add mod">
          <ac:chgData name="Wijst, K. van der (Kaj-Ivar)" userId="4399a1f9-5af9-4131-b1e6-b42295269d91" providerId="ADAL" clId="{0AD7D64A-E8B9-430C-B402-ED3AC3322E32}" dt="2022-10-05T19:30:45.988" v="2769" actId="164"/>
          <ac:spMkLst>
            <pc:docMk/>
            <pc:sldMk cId="3323479081" sldId="340"/>
            <ac:spMk id="63" creationId="{212FC2FF-D960-4B6B-B506-62E00BAE2099}"/>
          </ac:spMkLst>
        </pc:spChg>
        <pc:spChg chg="add mod">
          <ac:chgData name="Wijst, K. van der (Kaj-Ivar)" userId="4399a1f9-5af9-4131-b1e6-b42295269d91" providerId="ADAL" clId="{0AD7D64A-E8B9-430C-B402-ED3AC3322E32}" dt="2022-10-05T19:30:45.988" v="2769" actId="164"/>
          <ac:spMkLst>
            <pc:docMk/>
            <pc:sldMk cId="3323479081" sldId="340"/>
            <ac:spMk id="64" creationId="{6600ABDB-A454-4457-810F-D70A89F3D6FB}"/>
          </ac:spMkLst>
        </pc:spChg>
        <pc:spChg chg="add mod topLvl">
          <ac:chgData name="Wijst, K. van der (Kaj-Ivar)" userId="4399a1f9-5af9-4131-b1e6-b42295269d91" providerId="ADAL" clId="{0AD7D64A-E8B9-430C-B402-ED3AC3322E32}" dt="2022-10-05T19:54:44.760" v="3508" actId="208"/>
          <ac:spMkLst>
            <pc:docMk/>
            <pc:sldMk cId="3323479081" sldId="340"/>
            <ac:spMk id="65" creationId="{63FE90E3-1EC0-4605-84B5-AD2811025DD0}"/>
          </ac:spMkLst>
        </pc:spChg>
        <pc:spChg chg="add mod topLvl">
          <ac:chgData name="Wijst, K. van der (Kaj-Ivar)" userId="4399a1f9-5af9-4131-b1e6-b42295269d91" providerId="ADAL" clId="{0AD7D64A-E8B9-430C-B402-ED3AC3322E32}" dt="2022-10-05T19:54:44.760" v="3508" actId="208"/>
          <ac:spMkLst>
            <pc:docMk/>
            <pc:sldMk cId="3323479081" sldId="340"/>
            <ac:spMk id="66" creationId="{323AD041-4A24-45F4-85C2-62D0DDE5BB20}"/>
          </ac:spMkLst>
        </pc:spChg>
        <pc:spChg chg="add mod topLvl">
          <ac:chgData name="Wijst, K. van der (Kaj-Ivar)" userId="4399a1f9-5af9-4131-b1e6-b42295269d91" providerId="ADAL" clId="{0AD7D64A-E8B9-430C-B402-ED3AC3322E32}" dt="2022-10-05T19:54:38.578" v="3507" actId="207"/>
          <ac:spMkLst>
            <pc:docMk/>
            <pc:sldMk cId="3323479081" sldId="340"/>
            <ac:spMk id="67" creationId="{F8A2CD94-0FEE-479F-8E55-5D43789DC8C9}"/>
          </ac:spMkLst>
        </pc:spChg>
        <pc:spChg chg="del">
          <ac:chgData name="Wijst, K. van der (Kaj-Ivar)" userId="4399a1f9-5af9-4131-b1e6-b42295269d91" providerId="ADAL" clId="{0AD7D64A-E8B9-430C-B402-ED3AC3322E32}" dt="2022-10-05T19:31:04.630" v="2771" actId="478"/>
          <ac:spMkLst>
            <pc:docMk/>
            <pc:sldMk cId="3323479081" sldId="340"/>
            <ac:spMk id="93" creationId="{E5B14514-A746-40DC-9FD7-3C33F4B531BD}"/>
          </ac:spMkLst>
        </pc:spChg>
        <pc:grpChg chg="mod">
          <ac:chgData name="Wijst, K. van der (Kaj-Ivar)" userId="4399a1f9-5af9-4131-b1e6-b42295269d91" providerId="ADAL" clId="{0AD7D64A-E8B9-430C-B402-ED3AC3322E32}" dt="2022-10-05T19:28:06.729" v="2740" actId="1076"/>
          <ac:grpSpMkLst>
            <pc:docMk/>
            <pc:sldMk cId="3323479081" sldId="340"/>
            <ac:grpSpMk id="4" creationId="{B6107E93-9170-4403-B3EA-F8E36C00D101}"/>
          </ac:grpSpMkLst>
        </pc:grpChg>
        <pc:grpChg chg="mod">
          <ac:chgData name="Wijst, K. van der (Kaj-Ivar)" userId="4399a1f9-5af9-4131-b1e6-b42295269d91" providerId="ADAL" clId="{0AD7D64A-E8B9-430C-B402-ED3AC3322E32}" dt="2022-10-05T19:28:16.366" v="2742" actId="1076"/>
          <ac:grpSpMkLst>
            <pc:docMk/>
            <pc:sldMk cId="3323479081" sldId="340"/>
            <ac:grpSpMk id="5" creationId="{7046534F-B0E5-4397-A346-57D62EF9B36A}"/>
          </ac:grpSpMkLst>
        </pc:grpChg>
        <pc:grpChg chg="mod">
          <ac:chgData name="Wijst, K. van der (Kaj-Ivar)" userId="4399a1f9-5af9-4131-b1e6-b42295269d91" providerId="ADAL" clId="{0AD7D64A-E8B9-430C-B402-ED3AC3322E32}" dt="2022-10-05T19:27:59.775" v="2737" actId="1076"/>
          <ac:grpSpMkLst>
            <pc:docMk/>
            <pc:sldMk cId="3323479081" sldId="340"/>
            <ac:grpSpMk id="7" creationId="{E641B0F0-890C-4B80-BB8B-F74AF706D26F}"/>
          </ac:grpSpMkLst>
        </pc:grpChg>
        <pc:grpChg chg="add mod">
          <ac:chgData name="Wijst, K. van der (Kaj-Ivar)" userId="4399a1f9-5af9-4131-b1e6-b42295269d91" providerId="ADAL" clId="{0AD7D64A-E8B9-430C-B402-ED3AC3322E32}" dt="2022-10-05T19:30:22.718" v="2766" actId="164"/>
          <ac:grpSpMkLst>
            <pc:docMk/>
            <pc:sldMk cId="3323479081" sldId="340"/>
            <ac:grpSpMk id="11" creationId="{09AD300F-B027-41D2-A075-282BCB4EFB27}"/>
          </ac:grpSpMkLst>
        </pc:grpChg>
        <pc:grpChg chg="add mod">
          <ac:chgData name="Wijst, K. van der (Kaj-Ivar)" userId="4399a1f9-5af9-4131-b1e6-b42295269d91" providerId="ADAL" clId="{0AD7D64A-E8B9-430C-B402-ED3AC3322E32}" dt="2022-10-05T19:30:27.672" v="2767" actId="164"/>
          <ac:grpSpMkLst>
            <pc:docMk/>
            <pc:sldMk cId="3323479081" sldId="340"/>
            <ac:grpSpMk id="12" creationId="{99BDD1A5-05F4-48F3-9046-B70A2A50AAD9}"/>
          </ac:grpSpMkLst>
        </pc:grpChg>
        <pc:grpChg chg="add mod">
          <ac:chgData name="Wijst, K. van der (Kaj-Ivar)" userId="4399a1f9-5af9-4131-b1e6-b42295269d91" providerId="ADAL" clId="{0AD7D64A-E8B9-430C-B402-ED3AC3322E32}" dt="2022-10-05T19:30:42.185" v="2768" actId="164"/>
          <ac:grpSpMkLst>
            <pc:docMk/>
            <pc:sldMk cId="3323479081" sldId="340"/>
            <ac:grpSpMk id="13" creationId="{07745ED4-7BCA-42EC-A45B-9AAA2E4478AC}"/>
          </ac:grpSpMkLst>
        </pc:grpChg>
        <pc:grpChg chg="add mod">
          <ac:chgData name="Wijst, K. van der (Kaj-Ivar)" userId="4399a1f9-5af9-4131-b1e6-b42295269d91" providerId="ADAL" clId="{0AD7D64A-E8B9-430C-B402-ED3AC3322E32}" dt="2022-10-05T19:30:45.988" v="2769" actId="164"/>
          <ac:grpSpMkLst>
            <pc:docMk/>
            <pc:sldMk cId="3323479081" sldId="340"/>
            <ac:grpSpMk id="14" creationId="{28AE5863-1678-48CB-99CC-84A26D78EEDD}"/>
          </ac:grpSpMkLst>
        </pc:grpChg>
        <pc:grpChg chg="add del mod">
          <ac:chgData name="Wijst, K. van der (Kaj-Ivar)" userId="4399a1f9-5af9-4131-b1e6-b42295269d91" providerId="ADAL" clId="{0AD7D64A-E8B9-430C-B402-ED3AC3322E32}" dt="2022-10-05T19:31:31.579" v="2777" actId="165"/>
          <ac:grpSpMkLst>
            <pc:docMk/>
            <pc:sldMk cId="3323479081" sldId="340"/>
            <ac:grpSpMk id="15" creationId="{7C5F92D0-E2A1-44D9-8087-9AE91613643D}"/>
          </ac:grpSpMkLst>
        </pc:grpChg>
        <pc:grpChg chg="add mod">
          <ac:chgData name="Wijst, K. van der (Kaj-Ivar)" userId="4399a1f9-5af9-4131-b1e6-b42295269d91" providerId="ADAL" clId="{0AD7D64A-E8B9-430C-B402-ED3AC3322E32}" dt="2022-10-05T19:31:35.565" v="2778" actId="164"/>
          <ac:grpSpMkLst>
            <pc:docMk/>
            <pc:sldMk cId="3323479081" sldId="340"/>
            <ac:grpSpMk id="16" creationId="{ED95D6DE-3587-461D-9321-C0A5F9B9F4AA}"/>
          </ac:grpSpMkLst>
        </pc:grpChg>
        <pc:picChg chg="mod">
          <ac:chgData name="Wijst, K. van der (Kaj-Ivar)" userId="4399a1f9-5af9-4131-b1e6-b42295269d91" providerId="ADAL" clId="{0AD7D64A-E8B9-430C-B402-ED3AC3322E32}" dt="2022-10-05T19:28:30.253" v="2747" actId="1076"/>
          <ac:picMkLst>
            <pc:docMk/>
            <pc:sldMk cId="3323479081" sldId="340"/>
            <ac:picMk id="53" creationId="{1BD8FCEA-9234-4188-A7E4-3C990EADFE43}"/>
          </ac:picMkLst>
        </pc:picChg>
        <pc:cxnChg chg="mod">
          <ac:chgData name="Wijst, K. van der (Kaj-Ivar)" userId="4399a1f9-5af9-4131-b1e6-b42295269d91" providerId="ADAL" clId="{0AD7D64A-E8B9-430C-B402-ED3AC3322E32}" dt="2022-10-05T19:28:30.253" v="2747" actId="1076"/>
          <ac:cxnSpMkLst>
            <pc:docMk/>
            <pc:sldMk cId="3323479081" sldId="340"/>
            <ac:cxnSpMk id="58" creationId="{ACAA790E-CD53-40B0-B9CD-C4870A1413D6}"/>
          </ac:cxnSpMkLst>
        </pc:cxnChg>
        <pc:cxnChg chg="mod">
          <ac:chgData name="Wijst, K. van der (Kaj-Ivar)" userId="4399a1f9-5af9-4131-b1e6-b42295269d91" providerId="ADAL" clId="{0AD7D64A-E8B9-430C-B402-ED3AC3322E32}" dt="2022-10-05T19:28:16.366" v="2742" actId="1076"/>
          <ac:cxnSpMkLst>
            <pc:docMk/>
            <pc:sldMk cId="3323479081" sldId="340"/>
            <ac:cxnSpMk id="59" creationId="{7C88482D-CC71-4EC5-9E34-ADE5E48DADF7}"/>
          </ac:cxnSpMkLst>
        </pc:cxnChg>
        <pc:cxnChg chg="mod">
          <ac:chgData name="Wijst, K. van der (Kaj-Ivar)" userId="4399a1f9-5af9-4131-b1e6-b42295269d91" providerId="ADAL" clId="{0AD7D64A-E8B9-430C-B402-ED3AC3322E32}" dt="2022-10-05T19:28:30.253" v="2747" actId="1076"/>
          <ac:cxnSpMkLst>
            <pc:docMk/>
            <pc:sldMk cId="3323479081" sldId="340"/>
            <ac:cxnSpMk id="60" creationId="{6D3ED6B8-FA89-44A3-B3D5-97A43B36CE24}"/>
          </ac:cxnSpMkLst>
        </pc:cxnChg>
        <pc:cxnChg chg="mod">
          <ac:chgData name="Wijst, K. van der (Kaj-Ivar)" userId="4399a1f9-5af9-4131-b1e6-b42295269d91" providerId="ADAL" clId="{0AD7D64A-E8B9-430C-B402-ED3AC3322E32}" dt="2022-10-05T19:28:06.729" v="2740" actId="1076"/>
          <ac:cxnSpMkLst>
            <pc:docMk/>
            <pc:sldMk cId="3323479081" sldId="340"/>
            <ac:cxnSpMk id="61" creationId="{7D463BB3-FF8C-4010-BF12-120E31CDFDDC}"/>
          </ac:cxnSpMkLst>
        </pc:cxnChg>
        <pc:cxnChg chg="del mod">
          <ac:chgData name="Wijst, K. van der (Kaj-Ivar)" userId="4399a1f9-5af9-4131-b1e6-b42295269d91" providerId="ADAL" clId="{0AD7D64A-E8B9-430C-B402-ED3AC3322E32}" dt="2022-10-05T19:28:32.382" v="2748" actId="478"/>
          <ac:cxnSpMkLst>
            <pc:docMk/>
            <pc:sldMk cId="3323479081" sldId="340"/>
            <ac:cxnSpMk id="62" creationId="{E7CCD05C-75C3-471D-9F3E-F78E3BD95CAC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8:57.823" v="5650" actId="207"/>
        <pc:sldMkLst>
          <pc:docMk/>
          <pc:sldMk cId="1088259500" sldId="341"/>
        </pc:sldMkLst>
        <pc:spChg chg="add mod">
          <ac:chgData name="Wijst, K. van der (Kaj-Ivar)" userId="4399a1f9-5af9-4131-b1e6-b42295269d91" providerId="ADAL" clId="{0AD7D64A-E8B9-430C-B402-ED3AC3322E32}" dt="2022-10-05T19:32:12.316" v="2796" actId="1036"/>
          <ac:spMkLst>
            <pc:docMk/>
            <pc:sldMk cId="1088259500" sldId="341"/>
            <ac:spMk id="28" creationId="{98AC77CC-B9F0-4511-B471-FDF90AEE78D7}"/>
          </ac:spMkLst>
        </pc:spChg>
        <pc:spChg chg="add del mod">
          <ac:chgData name="Wijst, K. van der (Kaj-Ivar)" userId="4399a1f9-5af9-4131-b1e6-b42295269d91" providerId="ADAL" clId="{0AD7D64A-E8B9-430C-B402-ED3AC3322E32}" dt="2022-10-05T19:32:15.926" v="2797" actId="478"/>
          <ac:spMkLst>
            <pc:docMk/>
            <pc:sldMk cId="1088259500" sldId="341"/>
            <ac:spMk id="29" creationId="{2F0D131A-843E-4D13-A1C6-A9C539C1451F}"/>
          </ac:spMkLst>
        </pc:spChg>
        <pc:spChg chg="add mod">
          <ac:chgData name="Wijst, K. van der (Kaj-Ivar)" userId="4399a1f9-5af9-4131-b1e6-b42295269d91" providerId="ADAL" clId="{0AD7D64A-E8B9-430C-B402-ED3AC3322E32}" dt="2022-10-05T19:33:34.419" v="2819" actId="1036"/>
          <ac:spMkLst>
            <pc:docMk/>
            <pc:sldMk cId="1088259500" sldId="341"/>
            <ac:spMk id="30" creationId="{CB4F8B61-CB87-4DB3-8C68-FF0F55B041B2}"/>
          </ac:spMkLst>
        </pc:spChg>
        <pc:spChg chg="add mod">
          <ac:chgData name="Wijst, K. van der (Kaj-Ivar)" userId="4399a1f9-5af9-4131-b1e6-b42295269d91" providerId="ADAL" clId="{0AD7D64A-E8B9-430C-B402-ED3AC3322E32}" dt="2022-10-05T19:33:34.419" v="2819" actId="1036"/>
          <ac:spMkLst>
            <pc:docMk/>
            <pc:sldMk cId="1088259500" sldId="341"/>
            <ac:spMk id="31" creationId="{F325D3CA-B6B1-42FA-A596-06453226224C}"/>
          </ac:spMkLst>
        </pc:spChg>
        <pc:spChg chg="del">
          <ac:chgData name="Wijst, K. van der (Kaj-Ivar)" userId="4399a1f9-5af9-4131-b1e6-b42295269d91" providerId="ADAL" clId="{0AD7D64A-E8B9-430C-B402-ED3AC3322E32}" dt="2022-10-05T19:31:18.177" v="2773" actId="478"/>
          <ac:spMkLst>
            <pc:docMk/>
            <pc:sldMk cId="1088259500" sldId="341"/>
            <ac:spMk id="35" creationId="{21E5C7CF-CE37-4B62-934D-D4C23BF53A1C}"/>
          </ac:spMkLst>
        </pc:spChg>
        <pc:spChg chg="del">
          <ac:chgData name="Wijst, K. van der (Kaj-Ivar)" userId="4399a1f9-5af9-4131-b1e6-b42295269d91" providerId="ADAL" clId="{0AD7D64A-E8B9-430C-B402-ED3AC3322E32}" dt="2022-10-05T19:31:19.594" v="2774" actId="478"/>
          <ac:spMkLst>
            <pc:docMk/>
            <pc:sldMk cId="1088259500" sldId="341"/>
            <ac:spMk id="36" creationId="{F738B992-7C08-4523-AD75-7ED7B3655D7D}"/>
          </ac:spMkLst>
        </pc:spChg>
        <pc:spChg chg="del">
          <ac:chgData name="Wijst, K. van der (Kaj-Ivar)" userId="4399a1f9-5af9-4131-b1e6-b42295269d91" providerId="ADAL" clId="{0AD7D64A-E8B9-430C-B402-ED3AC3322E32}" dt="2022-10-05T19:31:20.194" v="2775" actId="478"/>
          <ac:spMkLst>
            <pc:docMk/>
            <pc:sldMk cId="1088259500" sldId="341"/>
            <ac:spMk id="37" creationId="{AAD6BE37-FAE9-43DE-B64C-E47DA074F788}"/>
          </ac:spMkLst>
        </pc:spChg>
        <pc:spChg chg="add mod">
          <ac:chgData name="Wijst, K. van der (Kaj-Ivar)" userId="4399a1f9-5af9-4131-b1e6-b42295269d91" providerId="ADAL" clId="{0AD7D64A-E8B9-430C-B402-ED3AC3322E32}" dt="2022-10-05T19:33:34.419" v="2819" actId="1036"/>
          <ac:spMkLst>
            <pc:docMk/>
            <pc:sldMk cId="1088259500" sldId="341"/>
            <ac:spMk id="41" creationId="{CF41140F-53CC-45E8-A77D-A2B9447A8DA9}"/>
          </ac:spMkLst>
        </pc:spChg>
        <pc:spChg chg="add mod">
          <ac:chgData name="Wijst, K. van der (Kaj-Ivar)" userId="4399a1f9-5af9-4131-b1e6-b42295269d91" providerId="ADAL" clId="{0AD7D64A-E8B9-430C-B402-ED3AC3322E32}" dt="2022-10-05T19:34:14.381" v="2897" actId="1076"/>
          <ac:spMkLst>
            <pc:docMk/>
            <pc:sldMk cId="1088259500" sldId="341"/>
            <ac:spMk id="45" creationId="{F1F94AD4-3D52-4572-A25B-7BC5DB1EE463}"/>
          </ac:spMkLst>
        </pc:spChg>
        <pc:spChg chg="del">
          <ac:chgData name="Wijst, K. van der (Kaj-Ivar)" userId="4399a1f9-5af9-4131-b1e6-b42295269d91" providerId="ADAL" clId="{0AD7D64A-E8B9-430C-B402-ED3AC3322E32}" dt="2022-10-05T19:31:22.459" v="2776" actId="478"/>
          <ac:spMkLst>
            <pc:docMk/>
            <pc:sldMk cId="1088259500" sldId="341"/>
            <ac:spMk id="49" creationId="{A276687B-DB78-42CE-B0AE-F4B0362EC03D}"/>
          </ac:spMkLst>
        </pc:spChg>
        <pc:spChg chg="del">
          <ac:chgData name="Wijst, K. van der (Kaj-Ivar)" userId="4399a1f9-5af9-4131-b1e6-b42295269d91" providerId="ADAL" clId="{0AD7D64A-E8B9-430C-B402-ED3AC3322E32}" dt="2022-10-05T19:31:22.459" v="2776" actId="478"/>
          <ac:spMkLst>
            <pc:docMk/>
            <pc:sldMk cId="1088259500" sldId="341"/>
            <ac:spMk id="50" creationId="{8A4AC58C-A192-4B83-BCC4-DD0B86464443}"/>
          </ac:spMkLst>
        </pc:spChg>
        <pc:spChg chg="del">
          <ac:chgData name="Wijst, K. van der (Kaj-Ivar)" userId="4399a1f9-5af9-4131-b1e6-b42295269d91" providerId="ADAL" clId="{0AD7D64A-E8B9-430C-B402-ED3AC3322E32}" dt="2022-10-05T19:31:22.459" v="2776" actId="478"/>
          <ac:spMkLst>
            <pc:docMk/>
            <pc:sldMk cId="1088259500" sldId="341"/>
            <ac:spMk id="51" creationId="{80683AAC-1C4E-4BFB-A315-764AB09C4714}"/>
          </ac:spMkLst>
        </pc:spChg>
        <pc:spChg chg="add mod">
          <ac:chgData name="Wijst, K. van der (Kaj-Ivar)" userId="4399a1f9-5af9-4131-b1e6-b42295269d91" providerId="ADAL" clId="{0AD7D64A-E8B9-430C-B402-ED3AC3322E32}" dt="2022-10-05T19:34:10.786" v="2896" actId="20577"/>
          <ac:spMkLst>
            <pc:docMk/>
            <pc:sldMk cId="1088259500" sldId="341"/>
            <ac:spMk id="63" creationId="{978B24EB-C823-4B10-9D72-5AB2C30819F1}"/>
          </ac:spMkLst>
        </pc:spChg>
        <pc:spChg chg="add mod">
          <ac:chgData name="Wijst, K. van der (Kaj-Ivar)" userId="4399a1f9-5af9-4131-b1e6-b42295269d91" providerId="ADAL" clId="{0AD7D64A-E8B9-430C-B402-ED3AC3322E32}" dt="2022-10-05T19:34:01.253" v="2874" actId="1037"/>
          <ac:spMkLst>
            <pc:docMk/>
            <pc:sldMk cId="1088259500" sldId="341"/>
            <ac:spMk id="64" creationId="{F6973326-3DB6-4598-B57D-45983B2120D8}"/>
          </ac:spMkLst>
        </pc:spChg>
        <pc:spChg chg="add mod">
          <ac:chgData name="Wijst, K. van der (Kaj-Ivar)" userId="4399a1f9-5af9-4131-b1e6-b42295269d91" providerId="ADAL" clId="{0AD7D64A-E8B9-430C-B402-ED3AC3322E32}" dt="2022-10-06T07:58:57.823" v="5650" actId="207"/>
          <ac:spMkLst>
            <pc:docMk/>
            <pc:sldMk cId="1088259500" sldId="341"/>
            <ac:spMk id="65" creationId="{69A30710-745F-4EA3-9C5A-25B58317C90A}"/>
          </ac:spMkLst>
        </pc:spChg>
        <pc:spChg chg="add mod">
          <ac:chgData name="Wijst, K. van der (Kaj-Ivar)" userId="4399a1f9-5af9-4131-b1e6-b42295269d91" providerId="ADAL" clId="{0AD7D64A-E8B9-430C-B402-ED3AC3322E32}" dt="2022-10-06T07:58:54.221" v="5649" actId="207"/>
          <ac:spMkLst>
            <pc:docMk/>
            <pc:sldMk cId="1088259500" sldId="341"/>
            <ac:spMk id="66" creationId="{9A15A63E-0BAE-42CB-AA0B-85C76B32B254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67" creationId="{17CFF00A-4EBD-4D0E-B658-7E55D9789057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68" creationId="{2DE99A9F-089C-4416-B788-E7C573D640D2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69" creationId="{FF990E21-255D-4ED7-8881-AABDFA9F2B09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70" creationId="{0D6F751C-8DE6-4D80-AC91-29DECBF82C1C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71" creationId="{B9262875-4877-41E3-AA68-8B789AD39D1E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72" creationId="{7E5D3D4A-52F6-4ABD-BBCC-24BB7ACCDED9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73" creationId="{01BC8C43-EBFE-41CB-BD0D-03561EFAEE98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74" creationId="{2C2A7139-F9ED-4AEF-A2FC-8E2B98545C6B}"/>
          </ac:spMkLst>
        </pc:spChg>
        <pc:spChg chg="add mod">
          <ac:chgData name="Wijst, K. van der (Kaj-Ivar)" userId="4399a1f9-5af9-4131-b1e6-b42295269d91" providerId="ADAL" clId="{0AD7D64A-E8B9-430C-B402-ED3AC3322E32}" dt="2022-10-06T07:58:48.343" v="5648"/>
          <ac:spMkLst>
            <pc:docMk/>
            <pc:sldMk cId="1088259500" sldId="341"/>
            <ac:spMk id="75" creationId="{49972BD7-16A8-4789-BA5C-60489945742C}"/>
          </ac:spMkLst>
        </pc:spChg>
        <pc:spChg chg="del mod">
          <ac:chgData name="Wijst, K. van der (Kaj-Ivar)" userId="4399a1f9-5af9-4131-b1e6-b42295269d91" providerId="ADAL" clId="{0AD7D64A-E8B9-430C-B402-ED3AC3322E32}" dt="2022-10-06T07:58:47.948" v="5647" actId="478"/>
          <ac:spMkLst>
            <pc:docMk/>
            <pc:sldMk cId="1088259500" sldId="341"/>
            <ac:spMk id="93" creationId="{E5B14514-A746-40DC-9FD7-3C33F4B531BD}"/>
          </ac:spMkLst>
        </pc:spChg>
        <pc:grpChg chg="del">
          <ac:chgData name="Wijst, K. van der (Kaj-Ivar)" userId="4399a1f9-5af9-4131-b1e6-b42295269d91" providerId="ADAL" clId="{0AD7D64A-E8B9-430C-B402-ED3AC3322E32}" dt="2022-10-05T19:31:22.459" v="2776" actId="478"/>
          <ac:grpSpMkLst>
            <pc:docMk/>
            <pc:sldMk cId="1088259500" sldId="341"/>
            <ac:grpSpMk id="4" creationId="{B6107E93-9170-4403-B3EA-F8E36C00D101}"/>
          </ac:grpSpMkLst>
        </pc:grpChg>
        <pc:grpChg chg="del">
          <ac:chgData name="Wijst, K. van der (Kaj-Ivar)" userId="4399a1f9-5af9-4131-b1e6-b42295269d91" providerId="ADAL" clId="{0AD7D64A-E8B9-430C-B402-ED3AC3322E32}" dt="2022-10-05T19:31:22.459" v="2776" actId="478"/>
          <ac:grpSpMkLst>
            <pc:docMk/>
            <pc:sldMk cId="1088259500" sldId="341"/>
            <ac:grpSpMk id="5" creationId="{7046534F-B0E5-4397-A346-57D62EF9B36A}"/>
          </ac:grpSpMkLst>
        </pc:grpChg>
        <pc:grpChg chg="del">
          <ac:chgData name="Wijst, K. van der (Kaj-Ivar)" userId="4399a1f9-5af9-4131-b1e6-b42295269d91" providerId="ADAL" clId="{0AD7D64A-E8B9-430C-B402-ED3AC3322E32}" dt="2022-10-05T19:31:22.459" v="2776" actId="478"/>
          <ac:grpSpMkLst>
            <pc:docMk/>
            <pc:sldMk cId="1088259500" sldId="341"/>
            <ac:grpSpMk id="7" creationId="{E641B0F0-890C-4B80-BB8B-F74AF706D26F}"/>
          </ac:grpSpMkLst>
        </pc:grp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32" creationId="{7AB213CD-E53B-47FB-BEA5-9278BFD3ABF3}"/>
          </ac:picMkLst>
        </pc:pic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33" creationId="{6361D364-4F56-4369-8612-FC280E036823}"/>
          </ac:picMkLst>
        </pc:pic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34" creationId="{DB4E956D-6EA5-4042-926E-F863B561092C}"/>
          </ac:picMkLst>
        </pc:pic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38" creationId="{79CB0C5C-0966-4B58-B06C-90CA50CB554D}"/>
          </ac:picMkLst>
        </pc:pic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39" creationId="{6C1E5D17-11D3-4059-A0C6-F99493132F62}"/>
          </ac:picMkLst>
        </pc:pic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40" creationId="{8C619352-7E65-43BE-ACA5-55B1A3F9EE00}"/>
          </ac:picMkLst>
        </pc:picChg>
        <pc:picChg chg="add mod">
          <ac:chgData name="Wijst, K. van der (Kaj-Ivar)" userId="4399a1f9-5af9-4131-b1e6-b42295269d91" providerId="ADAL" clId="{0AD7D64A-E8B9-430C-B402-ED3AC3322E32}" dt="2022-10-05T19:33:34.419" v="2819" actId="1036"/>
          <ac:picMkLst>
            <pc:docMk/>
            <pc:sldMk cId="1088259500" sldId="341"/>
            <ac:picMk id="42" creationId="{FAFC0385-C6E9-442D-A780-7BAFDC34379E}"/>
          </ac:picMkLst>
        </pc:picChg>
        <pc:picChg chg="del">
          <ac:chgData name="Wijst, K. van der (Kaj-Ivar)" userId="4399a1f9-5af9-4131-b1e6-b42295269d91" providerId="ADAL" clId="{0AD7D64A-E8B9-430C-B402-ED3AC3322E32}" dt="2022-10-05T19:31:22.459" v="2776" actId="478"/>
          <ac:picMkLst>
            <pc:docMk/>
            <pc:sldMk cId="1088259500" sldId="341"/>
            <ac:picMk id="53" creationId="{1BD8FCEA-9234-4188-A7E4-3C990EADFE43}"/>
          </ac:picMkLst>
        </pc:picChg>
        <pc:cxnChg chg="add mod">
          <ac:chgData name="Wijst, K. van der (Kaj-Ivar)" userId="4399a1f9-5af9-4131-b1e6-b42295269d91" providerId="ADAL" clId="{0AD7D64A-E8B9-430C-B402-ED3AC3322E32}" dt="2022-10-05T19:33:34.419" v="2819" actId="1036"/>
          <ac:cxnSpMkLst>
            <pc:docMk/>
            <pc:sldMk cId="1088259500" sldId="341"/>
            <ac:cxnSpMk id="43" creationId="{02785C8E-B800-4601-A466-D87F981A1208}"/>
          </ac:cxnSpMkLst>
        </pc:cxnChg>
        <pc:cxnChg chg="add mod">
          <ac:chgData name="Wijst, K. van der (Kaj-Ivar)" userId="4399a1f9-5af9-4131-b1e6-b42295269d91" providerId="ADAL" clId="{0AD7D64A-E8B9-430C-B402-ED3AC3322E32}" dt="2022-10-05T19:33:34.419" v="2819" actId="1036"/>
          <ac:cxnSpMkLst>
            <pc:docMk/>
            <pc:sldMk cId="1088259500" sldId="341"/>
            <ac:cxnSpMk id="44" creationId="{D9FC9C56-1343-43DB-BAB9-DCED63F92ECE}"/>
          </ac:cxnSpMkLst>
        </pc:cxnChg>
        <pc:cxnChg chg="del mod">
          <ac:chgData name="Wijst, K. van der (Kaj-Ivar)" userId="4399a1f9-5af9-4131-b1e6-b42295269d91" providerId="ADAL" clId="{0AD7D64A-E8B9-430C-B402-ED3AC3322E32}" dt="2022-10-05T19:31:22.459" v="2776" actId="478"/>
          <ac:cxnSpMkLst>
            <pc:docMk/>
            <pc:sldMk cId="1088259500" sldId="341"/>
            <ac:cxnSpMk id="58" creationId="{ACAA790E-CD53-40B0-B9CD-C4870A1413D6}"/>
          </ac:cxnSpMkLst>
        </pc:cxnChg>
        <pc:cxnChg chg="del mod">
          <ac:chgData name="Wijst, K. van der (Kaj-Ivar)" userId="4399a1f9-5af9-4131-b1e6-b42295269d91" providerId="ADAL" clId="{0AD7D64A-E8B9-430C-B402-ED3AC3322E32}" dt="2022-10-05T19:31:22.459" v="2776" actId="478"/>
          <ac:cxnSpMkLst>
            <pc:docMk/>
            <pc:sldMk cId="1088259500" sldId="341"/>
            <ac:cxnSpMk id="59" creationId="{7C88482D-CC71-4EC5-9E34-ADE5E48DADF7}"/>
          </ac:cxnSpMkLst>
        </pc:cxnChg>
        <pc:cxnChg chg="del mod">
          <ac:chgData name="Wijst, K. van der (Kaj-Ivar)" userId="4399a1f9-5af9-4131-b1e6-b42295269d91" providerId="ADAL" clId="{0AD7D64A-E8B9-430C-B402-ED3AC3322E32}" dt="2022-10-05T19:31:22.459" v="2776" actId="478"/>
          <ac:cxnSpMkLst>
            <pc:docMk/>
            <pc:sldMk cId="1088259500" sldId="341"/>
            <ac:cxnSpMk id="60" creationId="{6D3ED6B8-FA89-44A3-B3D5-97A43B36CE24}"/>
          </ac:cxnSpMkLst>
        </pc:cxnChg>
        <pc:cxnChg chg="del mod">
          <ac:chgData name="Wijst, K. van der (Kaj-Ivar)" userId="4399a1f9-5af9-4131-b1e6-b42295269d91" providerId="ADAL" clId="{0AD7D64A-E8B9-430C-B402-ED3AC3322E32}" dt="2022-10-05T19:31:22.459" v="2776" actId="478"/>
          <ac:cxnSpMkLst>
            <pc:docMk/>
            <pc:sldMk cId="1088259500" sldId="341"/>
            <ac:cxnSpMk id="61" creationId="{7D463BB3-FF8C-4010-BF12-120E31CDFDDC}"/>
          </ac:cxnSpMkLst>
        </pc:cxnChg>
        <pc:cxnChg chg="del mod">
          <ac:chgData name="Wijst, K. van der (Kaj-Ivar)" userId="4399a1f9-5af9-4131-b1e6-b42295269d91" providerId="ADAL" clId="{0AD7D64A-E8B9-430C-B402-ED3AC3322E32}" dt="2022-10-05T19:31:22.459" v="2776" actId="478"/>
          <ac:cxnSpMkLst>
            <pc:docMk/>
            <pc:sldMk cId="1088259500" sldId="341"/>
            <ac:cxnSpMk id="62" creationId="{E7CCD05C-75C3-471D-9F3E-F78E3BD95CAC}"/>
          </ac:cxnSpMkLst>
        </pc:cxnChg>
      </pc:sldChg>
      <pc:sldChg chg="addSp delSp modSp add mod modTransition modAnim">
        <pc:chgData name="Wijst, K. van der (Kaj-Ivar)" userId="4399a1f9-5af9-4131-b1e6-b42295269d91" providerId="ADAL" clId="{0AD7D64A-E8B9-430C-B402-ED3AC3322E32}" dt="2022-10-06T07:56:59.068" v="5622"/>
        <pc:sldMkLst>
          <pc:docMk/>
          <pc:sldMk cId="2710270840" sldId="342"/>
        </pc:sldMkLst>
        <pc:spChg chg="del">
          <ac:chgData name="Wijst, K. van der (Kaj-Ivar)" userId="4399a1f9-5af9-4131-b1e6-b42295269d91" providerId="ADAL" clId="{0AD7D64A-E8B9-430C-B402-ED3AC3322E32}" dt="2022-10-05T19:36:09.661" v="2899" actId="478"/>
          <ac:spMkLst>
            <pc:docMk/>
            <pc:sldMk cId="2710270840" sldId="342"/>
            <ac:spMk id="26" creationId="{8E65A839-A84C-487F-BA83-3AC55AEF9F92}"/>
          </ac:spMkLst>
        </pc:spChg>
        <pc:spChg chg="del">
          <ac:chgData name="Wijst, K. van der (Kaj-Ivar)" userId="4399a1f9-5af9-4131-b1e6-b42295269d91" providerId="ADAL" clId="{0AD7D64A-E8B9-430C-B402-ED3AC3322E32}" dt="2022-10-05T19:36:09.661" v="2899" actId="478"/>
          <ac:spMkLst>
            <pc:docMk/>
            <pc:sldMk cId="2710270840" sldId="342"/>
            <ac:spMk id="49" creationId="{933F4C92-C4F6-4CAA-A92B-B0A8F5CA8BB7}"/>
          </ac:spMkLst>
        </pc:spChg>
        <pc:spChg chg="add del mod">
          <ac:chgData name="Wijst, K. van der (Kaj-Ivar)" userId="4399a1f9-5af9-4131-b1e6-b42295269d91" providerId="ADAL" clId="{0AD7D64A-E8B9-430C-B402-ED3AC3322E32}" dt="2022-10-05T19:36:30.906" v="2908" actId="478"/>
          <ac:spMkLst>
            <pc:docMk/>
            <pc:sldMk cId="2710270840" sldId="342"/>
            <ac:spMk id="50" creationId="{F2CA71ED-3B17-46DD-A46A-05056D5A5E6A}"/>
          </ac:spMkLst>
        </pc:spChg>
        <pc:spChg chg="add mod">
          <ac:chgData name="Wijst, K. van der (Kaj-Ivar)" userId="4399a1f9-5af9-4131-b1e6-b42295269d91" providerId="ADAL" clId="{0AD7D64A-E8B9-430C-B402-ED3AC3322E32}" dt="2022-10-05T19:41:12.224" v="3054" actId="1038"/>
          <ac:spMkLst>
            <pc:docMk/>
            <pc:sldMk cId="2710270840" sldId="342"/>
            <ac:spMk id="52" creationId="{426C7FB7-5442-4AFD-AE7E-586E5AC410CC}"/>
          </ac:spMkLst>
        </pc:spChg>
        <pc:spChg chg="add mod">
          <ac:chgData name="Wijst, K. van der (Kaj-Ivar)" userId="4399a1f9-5af9-4131-b1e6-b42295269d91" providerId="ADAL" clId="{0AD7D64A-E8B9-430C-B402-ED3AC3322E32}" dt="2022-10-05T19:41:12.224" v="3054" actId="1038"/>
          <ac:spMkLst>
            <pc:docMk/>
            <pc:sldMk cId="2710270840" sldId="342"/>
            <ac:spMk id="53" creationId="{388E564E-685B-432D-AEA9-EBA8310FD727}"/>
          </ac:spMkLst>
        </pc:spChg>
        <pc:spChg chg="add mod">
          <ac:chgData name="Wijst, K. van der (Kaj-Ivar)" userId="4399a1f9-5af9-4131-b1e6-b42295269d91" providerId="ADAL" clId="{0AD7D64A-E8B9-430C-B402-ED3AC3322E32}" dt="2022-10-05T19:41:26.221" v="3073" actId="6549"/>
          <ac:spMkLst>
            <pc:docMk/>
            <pc:sldMk cId="2710270840" sldId="342"/>
            <ac:spMk id="54" creationId="{14BEADE8-4C47-4257-A8F3-707C24D54226}"/>
          </ac:spMkLst>
        </pc:spChg>
        <pc:spChg chg="add mod">
          <ac:chgData name="Wijst, K. van der (Kaj-Ivar)" userId="4399a1f9-5af9-4131-b1e6-b42295269d91" providerId="ADAL" clId="{0AD7D64A-E8B9-430C-B402-ED3AC3322E32}" dt="2022-10-05T19:41:37.515" v="3101" actId="14100"/>
          <ac:spMkLst>
            <pc:docMk/>
            <pc:sldMk cId="2710270840" sldId="342"/>
            <ac:spMk id="57" creationId="{00A12246-772C-472D-9F99-15732B280FAA}"/>
          </ac:spMkLst>
        </pc:spChg>
        <pc:spChg chg="add mod">
          <ac:chgData name="Wijst, K. van der (Kaj-Ivar)" userId="4399a1f9-5af9-4131-b1e6-b42295269d91" providerId="ADAL" clId="{0AD7D64A-E8B9-430C-B402-ED3AC3322E32}" dt="2022-10-05T19:41:58.349" v="3125" actId="404"/>
          <ac:spMkLst>
            <pc:docMk/>
            <pc:sldMk cId="2710270840" sldId="342"/>
            <ac:spMk id="58" creationId="{EAA97859-DE67-4052-9F3E-99F335DFEA64}"/>
          </ac:spMkLst>
        </pc:spChg>
        <pc:spChg chg="del">
          <ac:chgData name="Wijst, K. van der (Kaj-Ivar)" userId="4399a1f9-5af9-4131-b1e6-b42295269d91" providerId="ADAL" clId="{0AD7D64A-E8B9-430C-B402-ED3AC3322E32}" dt="2022-10-05T19:36:09.661" v="2899" actId="478"/>
          <ac:spMkLst>
            <pc:docMk/>
            <pc:sldMk cId="2710270840" sldId="342"/>
            <ac:spMk id="68" creationId="{AB7AAD91-5ED1-46E9-A2F8-C34E23A9A03E}"/>
          </ac:spMkLst>
        </pc:spChg>
        <pc:spChg chg="del">
          <ac:chgData name="Wijst, K. van der (Kaj-Ivar)" userId="4399a1f9-5af9-4131-b1e6-b42295269d91" providerId="ADAL" clId="{0AD7D64A-E8B9-430C-B402-ED3AC3322E32}" dt="2022-10-05T19:36:09.661" v="2899" actId="478"/>
          <ac:spMkLst>
            <pc:docMk/>
            <pc:sldMk cId="2710270840" sldId="342"/>
            <ac:spMk id="76" creationId="{56741897-E752-4568-829C-E373AFE468D5}"/>
          </ac:spMkLst>
        </pc:spChg>
        <pc:spChg chg="add mod">
          <ac:chgData name="Wijst, K. van der (Kaj-Ivar)" userId="4399a1f9-5af9-4131-b1e6-b42295269d91" providerId="ADAL" clId="{0AD7D64A-E8B9-430C-B402-ED3AC3322E32}" dt="2022-10-05T19:42:15.065" v="3148" actId="20577"/>
          <ac:spMkLst>
            <pc:docMk/>
            <pc:sldMk cId="2710270840" sldId="342"/>
            <ac:spMk id="86" creationId="{C72B7B45-CC7E-433F-BE76-E8020DCDEA1A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88" creationId="{AF54E051-9212-419D-9AFF-F725CCF35B1F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89" creationId="{57986A89-279C-4DA3-A68E-61D156D7BA42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0" creationId="{C52DC39C-298F-4D1B-A60D-39A5B6997FBF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1" creationId="{600EA04C-AC4F-44BF-BFC0-D1219E99C219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2" creationId="{FE9E7D37-A790-4DA4-8679-B7965AA37930}"/>
          </ac:spMkLst>
        </pc:spChg>
        <pc:spChg chg="del">
          <ac:chgData name="Wijst, K. van der (Kaj-Ivar)" userId="4399a1f9-5af9-4131-b1e6-b42295269d91" providerId="ADAL" clId="{0AD7D64A-E8B9-430C-B402-ED3AC3322E32}" dt="2022-10-06T07:56:58.815" v="5621" actId="478"/>
          <ac:spMkLst>
            <pc:docMk/>
            <pc:sldMk cId="2710270840" sldId="342"/>
            <ac:spMk id="93" creationId="{E5B14514-A746-40DC-9FD7-3C33F4B531BD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5" creationId="{93AF099B-619D-4CA1-A419-118AE972D6D6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6" creationId="{E913636E-F449-4147-9EAD-99BE5BB9F3D3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7" creationId="{3AF13650-BDF8-42F5-B86C-9CEB8C8F2166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8" creationId="{BACD5293-0E64-4B14-A444-898AAF8852BA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99" creationId="{78354D2B-806B-4CB7-8B92-CB327F224A71}"/>
          </ac:spMkLst>
        </pc:spChg>
        <pc:spChg chg="add mod">
          <ac:chgData name="Wijst, K. van der (Kaj-Ivar)" userId="4399a1f9-5af9-4131-b1e6-b42295269d91" providerId="ADAL" clId="{0AD7D64A-E8B9-430C-B402-ED3AC3322E32}" dt="2022-10-06T07:56:59.068" v="5622"/>
          <ac:spMkLst>
            <pc:docMk/>
            <pc:sldMk cId="2710270840" sldId="342"/>
            <ac:spMk id="100" creationId="{2C76A160-7295-49A9-94C6-58554F9EDD35}"/>
          </ac:spMkLst>
        </pc:spChg>
        <pc:grpChg chg="del">
          <ac:chgData name="Wijst, K. van der (Kaj-Ivar)" userId="4399a1f9-5af9-4131-b1e6-b42295269d91" providerId="ADAL" clId="{0AD7D64A-E8B9-430C-B402-ED3AC3322E32}" dt="2022-10-05T19:36:09.661" v="2899" actId="478"/>
          <ac:grpSpMkLst>
            <pc:docMk/>
            <pc:sldMk cId="2710270840" sldId="342"/>
            <ac:grpSpMk id="8" creationId="{4D3DBEB9-71AE-4580-B6B5-3D06C3E7B5B2}"/>
          </ac:grpSpMkLst>
        </pc:grpChg>
        <pc:grpChg chg="del">
          <ac:chgData name="Wijst, K. van der (Kaj-Ivar)" userId="4399a1f9-5af9-4131-b1e6-b42295269d91" providerId="ADAL" clId="{0AD7D64A-E8B9-430C-B402-ED3AC3322E32}" dt="2022-10-05T19:36:09.661" v="2899" actId="478"/>
          <ac:grpSpMkLst>
            <pc:docMk/>
            <pc:sldMk cId="2710270840" sldId="342"/>
            <ac:grpSpMk id="63" creationId="{3EF3BEE3-9351-404A-A18A-197593CC04DD}"/>
          </ac:grpSpMkLst>
        </pc:grpChg>
        <pc:grpChg chg="del">
          <ac:chgData name="Wijst, K. van der (Kaj-Ivar)" userId="4399a1f9-5af9-4131-b1e6-b42295269d91" providerId="ADAL" clId="{0AD7D64A-E8B9-430C-B402-ED3AC3322E32}" dt="2022-10-05T19:36:09.661" v="2899" actId="478"/>
          <ac:grpSpMkLst>
            <pc:docMk/>
            <pc:sldMk cId="2710270840" sldId="342"/>
            <ac:grpSpMk id="77" creationId="{A95C461E-81F7-497D-95F9-3851F359FF0B}"/>
          </ac:grpSpMkLst>
        </pc:grpChg>
        <pc:picChg chg="add mod ord">
          <ac:chgData name="Wijst, K. van der (Kaj-Ivar)" userId="4399a1f9-5af9-4131-b1e6-b42295269d91" providerId="ADAL" clId="{0AD7D64A-E8B9-430C-B402-ED3AC3322E32}" dt="2022-10-05T19:38:56.747" v="3013" actId="1076"/>
          <ac:picMkLst>
            <pc:docMk/>
            <pc:sldMk cId="2710270840" sldId="342"/>
            <ac:picMk id="4" creationId="{32884C59-8622-4275-B7BC-35A4B67BD3DB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28" creationId="{ED90222A-845D-453D-A2DD-63D66A1C800D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29" creationId="{3A8E318B-B84B-47C0-B92F-E1A36C50E1ED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31" creationId="{DCB0C30A-949A-49D3-9562-153C3AE9ABCB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32" creationId="{C45FD815-AF4D-4BB5-B4FD-ADA9D69F7826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33" creationId="{6A0ACBE2-427A-449F-9645-8E7389D783C3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35" creationId="{EB8FAED8-2AF6-428D-9312-8FC2A97D1B2B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36" creationId="{5E9558FF-13F7-4962-B1B8-F6A602FA1771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39" creationId="{8C6994F6-E3E5-43BA-BABC-242AAF227213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51" creationId="{6B520CC6-46C7-4606-8F8F-0CFDF3C7DB85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55" creationId="{7305D70A-A154-4BAD-A72F-5B5EE6F11D1E}"/>
          </ac:picMkLst>
        </pc:picChg>
        <pc:picChg chg="del">
          <ac:chgData name="Wijst, K. van der (Kaj-Ivar)" userId="4399a1f9-5af9-4131-b1e6-b42295269d91" providerId="ADAL" clId="{0AD7D64A-E8B9-430C-B402-ED3AC3322E32}" dt="2022-10-05T19:36:09.661" v="2899" actId="478"/>
          <ac:picMkLst>
            <pc:docMk/>
            <pc:sldMk cId="2710270840" sldId="342"/>
            <ac:picMk id="94" creationId="{286163A6-2523-401D-AC9C-C2071AA93D6A}"/>
          </ac:picMkLst>
        </pc:picChg>
        <pc:cxnChg chg="add mod">
          <ac:chgData name="Wijst, K. van der (Kaj-Ivar)" userId="4399a1f9-5af9-4131-b1e6-b42295269d91" providerId="ADAL" clId="{0AD7D64A-E8B9-430C-B402-ED3AC3322E32}" dt="2022-10-05T19:40:08.995" v="3016" actId="1076"/>
          <ac:cxnSpMkLst>
            <pc:docMk/>
            <pc:sldMk cId="2710270840" sldId="342"/>
            <ac:cxnSpMk id="56" creationId="{F975D5FD-CEC9-411A-B4D4-7D42F6844F9E}"/>
          </ac:cxnSpMkLst>
        </pc:cxnChg>
        <pc:cxnChg chg="add mod">
          <ac:chgData name="Wijst, K. van der (Kaj-Ivar)" userId="4399a1f9-5af9-4131-b1e6-b42295269d91" providerId="ADAL" clId="{0AD7D64A-E8B9-430C-B402-ED3AC3322E32}" dt="2022-10-05T19:39:36.312" v="3014"/>
          <ac:cxnSpMkLst>
            <pc:docMk/>
            <pc:sldMk cId="2710270840" sldId="342"/>
            <ac:cxnSpMk id="67" creationId="{23AAAF17-BEC3-4384-B427-16B289BC499E}"/>
          </ac:cxnSpMkLst>
        </pc:cxnChg>
        <pc:cxnChg chg="add mod">
          <ac:chgData name="Wijst, K. van der (Kaj-Ivar)" userId="4399a1f9-5af9-4131-b1e6-b42295269d91" providerId="ADAL" clId="{0AD7D64A-E8B9-430C-B402-ED3AC3322E32}" dt="2022-10-05T19:39:57.169" v="3015" actId="1076"/>
          <ac:cxnSpMkLst>
            <pc:docMk/>
            <pc:sldMk cId="2710270840" sldId="342"/>
            <ac:cxnSpMk id="87" creationId="{4748EEE4-5AF3-40FE-B150-135C180EFDA4}"/>
          </ac:cxnSpMkLst>
        </pc:cxnChg>
      </pc:sldChg>
      <pc:sldChg chg="addSp delSp modSp add mod delAnim modAnim">
        <pc:chgData name="Wijst, K. van der (Kaj-Ivar)" userId="4399a1f9-5af9-4131-b1e6-b42295269d91" providerId="ADAL" clId="{0AD7D64A-E8B9-430C-B402-ED3AC3322E32}" dt="2022-10-06T07:57:02.291" v="5624"/>
        <pc:sldMkLst>
          <pc:docMk/>
          <pc:sldMk cId="3061126209" sldId="343"/>
        </pc:sldMkLst>
        <pc:spChg chg="add mod">
          <ac:chgData name="Wijst, K. van der (Kaj-Ivar)" userId="4399a1f9-5af9-4131-b1e6-b42295269d91" providerId="ADAL" clId="{0AD7D64A-E8B9-430C-B402-ED3AC3322E32}" dt="2022-10-05T19:43:50.794" v="3201" actId="20577"/>
          <ac:spMkLst>
            <pc:docMk/>
            <pc:sldMk cId="3061126209" sldId="343"/>
            <ac:spMk id="15" creationId="{C95EB64B-13C3-4416-8D15-AF6222339F47}"/>
          </ac:spMkLst>
        </pc:spChg>
        <pc:spChg chg="add mod">
          <ac:chgData name="Wijst, K. van der (Kaj-Ivar)" userId="4399a1f9-5af9-4131-b1e6-b42295269d91" providerId="ADAL" clId="{0AD7D64A-E8B9-430C-B402-ED3AC3322E32}" dt="2022-10-05T19:44:06.968" v="3234" actId="20577"/>
          <ac:spMkLst>
            <pc:docMk/>
            <pc:sldMk cId="3061126209" sldId="343"/>
            <ac:spMk id="17" creationId="{C304B8FD-5FA8-4098-83CD-AAC3C26312A6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19" creationId="{7862E451-34EC-4C97-9834-B28B625EA8A7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0" creationId="{FCB96D16-65A8-4C15-B15F-4635AE28DD85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1" creationId="{C12F364D-E5D7-4286-80D0-9CBCB9775CBD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2" creationId="{E6EE62A5-99CA-4543-9DA4-25A6A7C5926B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3" creationId="{208265F4-3976-4E26-AD53-F4A2B4255C06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4" creationId="{F29D8A82-AE71-41FC-8DFD-FDCC88ABA4B2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5" creationId="{1E8E8B9B-C987-41EB-ACDA-716D56F32689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6" creationId="{C778686B-6BD3-4117-9B8C-62A757EA9F3A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7" creationId="{F38D3A28-E9D7-455B-8ACF-52A011824945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8" creationId="{FF4B56E4-20FB-4215-9ED8-8A4CBA021A77}"/>
          </ac:spMkLst>
        </pc:spChg>
        <pc:spChg chg="add mod">
          <ac:chgData name="Wijst, K. van der (Kaj-Ivar)" userId="4399a1f9-5af9-4131-b1e6-b42295269d91" providerId="ADAL" clId="{0AD7D64A-E8B9-430C-B402-ED3AC3322E32}" dt="2022-10-06T07:57:02.291" v="5624"/>
          <ac:spMkLst>
            <pc:docMk/>
            <pc:sldMk cId="3061126209" sldId="343"/>
            <ac:spMk id="29" creationId="{A74F2003-37C2-4AEC-AA97-35294F30EB62}"/>
          </ac:spMkLst>
        </pc:spChg>
        <pc:spChg chg="mod">
          <ac:chgData name="Wijst, K. van der (Kaj-Ivar)" userId="4399a1f9-5af9-4131-b1e6-b42295269d91" providerId="ADAL" clId="{0AD7D64A-E8B9-430C-B402-ED3AC3322E32}" dt="2022-10-05T19:42:54.901" v="3171" actId="20577"/>
          <ac:spMkLst>
            <pc:docMk/>
            <pc:sldMk cId="3061126209" sldId="343"/>
            <ac:spMk id="53" creationId="{388E564E-685B-432D-AEA9-EBA8310FD727}"/>
          </ac:spMkLst>
        </pc:spChg>
        <pc:spChg chg="del">
          <ac:chgData name="Wijst, K. van der (Kaj-Ivar)" userId="4399a1f9-5af9-4131-b1e6-b42295269d91" providerId="ADAL" clId="{0AD7D64A-E8B9-430C-B402-ED3AC3322E32}" dt="2022-10-05T19:43:37.449" v="3183" actId="478"/>
          <ac:spMkLst>
            <pc:docMk/>
            <pc:sldMk cId="3061126209" sldId="343"/>
            <ac:spMk id="54" creationId="{14BEADE8-4C47-4257-A8F3-707C24D54226}"/>
          </ac:spMkLst>
        </pc:spChg>
        <pc:spChg chg="del">
          <ac:chgData name="Wijst, K. van der (Kaj-Ivar)" userId="4399a1f9-5af9-4131-b1e6-b42295269d91" providerId="ADAL" clId="{0AD7D64A-E8B9-430C-B402-ED3AC3322E32}" dt="2022-10-05T19:43:37.449" v="3183" actId="478"/>
          <ac:spMkLst>
            <pc:docMk/>
            <pc:sldMk cId="3061126209" sldId="343"/>
            <ac:spMk id="57" creationId="{00A12246-772C-472D-9F99-15732B280FAA}"/>
          </ac:spMkLst>
        </pc:spChg>
        <pc:spChg chg="del">
          <ac:chgData name="Wijst, K. van der (Kaj-Ivar)" userId="4399a1f9-5af9-4131-b1e6-b42295269d91" providerId="ADAL" clId="{0AD7D64A-E8B9-430C-B402-ED3AC3322E32}" dt="2022-10-05T19:43:37.449" v="3183" actId="478"/>
          <ac:spMkLst>
            <pc:docMk/>
            <pc:sldMk cId="3061126209" sldId="343"/>
            <ac:spMk id="58" creationId="{EAA97859-DE67-4052-9F3E-99F335DFEA64}"/>
          </ac:spMkLst>
        </pc:spChg>
        <pc:spChg chg="del">
          <ac:chgData name="Wijst, K. van der (Kaj-Ivar)" userId="4399a1f9-5af9-4131-b1e6-b42295269d91" providerId="ADAL" clId="{0AD7D64A-E8B9-430C-B402-ED3AC3322E32}" dt="2022-10-05T19:43:37.449" v="3183" actId="478"/>
          <ac:spMkLst>
            <pc:docMk/>
            <pc:sldMk cId="3061126209" sldId="343"/>
            <ac:spMk id="86" creationId="{C72B7B45-CC7E-433F-BE76-E8020DCDEA1A}"/>
          </ac:spMkLst>
        </pc:spChg>
        <pc:spChg chg="del">
          <ac:chgData name="Wijst, K. van der (Kaj-Ivar)" userId="4399a1f9-5af9-4131-b1e6-b42295269d91" providerId="ADAL" clId="{0AD7D64A-E8B9-430C-B402-ED3AC3322E32}" dt="2022-10-06T07:57:01.996" v="5623" actId="478"/>
          <ac:spMkLst>
            <pc:docMk/>
            <pc:sldMk cId="3061126209" sldId="343"/>
            <ac:spMk id="93" creationId="{E5B14514-A746-40DC-9FD7-3C33F4B531BD}"/>
          </ac:spMkLst>
        </pc:spChg>
        <pc:picChg chg="mod">
          <ac:chgData name="Wijst, K. van der (Kaj-Ivar)" userId="4399a1f9-5af9-4131-b1e6-b42295269d91" providerId="ADAL" clId="{0AD7D64A-E8B9-430C-B402-ED3AC3322E32}" dt="2022-10-05T19:43:24.923" v="3182" actId="14826"/>
          <ac:picMkLst>
            <pc:docMk/>
            <pc:sldMk cId="3061126209" sldId="343"/>
            <ac:picMk id="4" creationId="{32884C59-8622-4275-B7BC-35A4B67BD3DB}"/>
          </ac:picMkLst>
        </pc:picChg>
        <pc:cxnChg chg="add mod">
          <ac:chgData name="Wijst, K. van der (Kaj-Ivar)" userId="4399a1f9-5af9-4131-b1e6-b42295269d91" providerId="ADAL" clId="{0AD7D64A-E8B9-430C-B402-ED3AC3322E32}" dt="2022-10-05T19:43:44.672" v="3184"/>
          <ac:cxnSpMkLst>
            <pc:docMk/>
            <pc:sldMk cId="3061126209" sldId="343"/>
            <ac:cxnSpMk id="16" creationId="{781F7DAE-2169-40F2-8720-28315DB58FB9}"/>
          </ac:cxnSpMkLst>
        </pc:cxnChg>
        <pc:cxnChg chg="add mod">
          <ac:chgData name="Wijst, K. van der (Kaj-Ivar)" userId="4399a1f9-5af9-4131-b1e6-b42295269d91" providerId="ADAL" clId="{0AD7D64A-E8B9-430C-B402-ED3AC3322E32}" dt="2022-10-05T19:43:44.672" v="3184"/>
          <ac:cxnSpMkLst>
            <pc:docMk/>
            <pc:sldMk cId="3061126209" sldId="343"/>
            <ac:cxnSpMk id="18" creationId="{AC1DF497-3550-4CA9-9506-2FA01F0CE7F3}"/>
          </ac:cxnSpMkLst>
        </pc:cxnChg>
        <pc:cxnChg chg="del">
          <ac:chgData name="Wijst, K. van der (Kaj-Ivar)" userId="4399a1f9-5af9-4131-b1e6-b42295269d91" providerId="ADAL" clId="{0AD7D64A-E8B9-430C-B402-ED3AC3322E32}" dt="2022-10-05T19:43:37.449" v="3183" actId="478"/>
          <ac:cxnSpMkLst>
            <pc:docMk/>
            <pc:sldMk cId="3061126209" sldId="343"/>
            <ac:cxnSpMk id="56" creationId="{F975D5FD-CEC9-411A-B4D4-7D42F6844F9E}"/>
          </ac:cxnSpMkLst>
        </pc:cxnChg>
        <pc:cxnChg chg="del">
          <ac:chgData name="Wijst, K. van der (Kaj-Ivar)" userId="4399a1f9-5af9-4131-b1e6-b42295269d91" providerId="ADAL" clId="{0AD7D64A-E8B9-430C-B402-ED3AC3322E32}" dt="2022-10-05T19:43:37.449" v="3183" actId="478"/>
          <ac:cxnSpMkLst>
            <pc:docMk/>
            <pc:sldMk cId="3061126209" sldId="343"/>
            <ac:cxnSpMk id="67" creationId="{23AAAF17-BEC3-4384-B427-16B289BC499E}"/>
          </ac:cxnSpMkLst>
        </pc:cxnChg>
        <pc:cxnChg chg="del mod">
          <ac:chgData name="Wijst, K. van der (Kaj-Ivar)" userId="4399a1f9-5af9-4131-b1e6-b42295269d91" providerId="ADAL" clId="{0AD7D64A-E8B9-430C-B402-ED3AC3322E32}" dt="2022-10-05T19:43:37.449" v="3183" actId="478"/>
          <ac:cxnSpMkLst>
            <pc:docMk/>
            <pc:sldMk cId="3061126209" sldId="343"/>
            <ac:cxnSpMk id="87" creationId="{4748EEE4-5AF3-40FE-B150-135C180EFDA4}"/>
          </ac:cxnSpMkLst>
        </pc:cxnChg>
      </pc:sldChg>
      <pc:sldChg chg="addSp delSp modSp add mod delAnim modAnim">
        <pc:chgData name="Wijst, K. van der (Kaj-Ivar)" userId="4399a1f9-5af9-4131-b1e6-b42295269d91" providerId="ADAL" clId="{0AD7D64A-E8B9-430C-B402-ED3AC3322E32}" dt="2022-10-06T07:59:04.877" v="5652"/>
        <pc:sldMkLst>
          <pc:docMk/>
          <pc:sldMk cId="1535656905" sldId="344"/>
        </pc:sldMkLst>
        <pc:spChg chg="add mod">
          <ac:chgData name="Wijst, K. van der (Kaj-Ivar)" userId="4399a1f9-5af9-4131-b1e6-b42295269d91" providerId="ADAL" clId="{0AD7D64A-E8B9-430C-B402-ED3AC3322E32}" dt="2022-10-05T19:47:48.314" v="3288" actId="1037"/>
          <ac:spMkLst>
            <pc:docMk/>
            <pc:sldMk cId="1535656905" sldId="344"/>
            <ac:spMk id="21" creationId="{35B6AEB6-5FC4-4A64-8714-E4413F8A17BE}"/>
          </ac:spMkLst>
        </pc:spChg>
        <pc:spChg chg="add del mod">
          <ac:chgData name="Wijst, K. van der (Kaj-Ivar)" userId="4399a1f9-5af9-4131-b1e6-b42295269d91" providerId="ADAL" clId="{0AD7D64A-E8B9-430C-B402-ED3AC3322E32}" dt="2022-10-05T19:52:10.489" v="3502" actId="478"/>
          <ac:spMkLst>
            <pc:docMk/>
            <pc:sldMk cId="1535656905" sldId="344"/>
            <ac:spMk id="23" creationId="{ACFEBD43-2EA7-4812-A10E-BF9604AFAEF3}"/>
          </ac:spMkLst>
        </pc:spChg>
        <pc:spChg chg="add mod">
          <ac:chgData name="Wijst, K. van der (Kaj-Ivar)" userId="4399a1f9-5af9-4131-b1e6-b42295269d91" providerId="ADAL" clId="{0AD7D64A-E8B9-430C-B402-ED3AC3322E32}" dt="2022-10-05T19:51:57.984" v="3501" actId="1036"/>
          <ac:spMkLst>
            <pc:docMk/>
            <pc:sldMk cId="1535656905" sldId="344"/>
            <ac:spMk id="24" creationId="{2E01D499-C89D-4739-B388-D2BDCFD69EDE}"/>
          </ac:spMkLst>
        </pc:spChg>
        <pc:spChg chg="add mod ord">
          <ac:chgData name="Wijst, K. van der (Kaj-Ivar)" userId="4399a1f9-5af9-4131-b1e6-b42295269d91" providerId="ADAL" clId="{0AD7D64A-E8B9-430C-B402-ED3AC3322E32}" dt="2022-10-05T19:51:57.984" v="3501" actId="1036"/>
          <ac:spMkLst>
            <pc:docMk/>
            <pc:sldMk cId="1535656905" sldId="344"/>
            <ac:spMk id="26" creationId="{3C56D4C0-4A75-429C-B78E-AB1D491CE504}"/>
          </ac:spMkLst>
        </pc:spChg>
        <pc:spChg chg="add mod ord">
          <ac:chgData name="Wijst, K. van der (Kaj-Ivar)" userId="4399a1f9-5af9-4131-b1e6-b42295269d91" providerId="ADAL" clId="{0AD7D64A-E8B9-430C-B402-ED3AC3322E32}" dt="2022-10-05T19:51:57.984" v="3501" actId="1036"/>
          <ac:spMkLst>
            <pc:docMk/>
            <pc:sldMk cId="1535656905" sldId="344"/>
            <ac:spMk id="27" creationId="{A2994D59-A0FC-4D3A-8084-4B21DE105DF9}"/>
          </ac:spMkLst>
        </pc:spChg>
        <pc:spChg chg="mod">
          <ac:chgData name="Wijst, K. van der (Kaj-Ivar)" userId="4399a1f9-5af9-4131-b1e6-b42295269d91" providerId="ADAL" clId="{0AD7D64A-E8B9-430C-B402-ED3AC3322E32}" dt="2022-10-05T19:47:48.314" v="3288" actId="1037"/>
          <ac:spMkLst>
            <pc:docMk/>
            <pc:sldMk cId="1535656905" sldId="344"/>
            <ac:spMk id="28" creationId="{98AC77CC-B9F0-4511-B471-FDF90AEE78D7}"/>
          </ac:spMkLst>
        </pc:spChg>
        <pc:spChg chg="del">
          <ac:chgData name="Wijst, K. van der (Kaj-Ivar)" userId="4399a1f9-5af9-4131-b1e6-b42295269d91" providerId="ADAL" clId="{0AD7D64A-E8B9-430C-B402-ED3AC3322E32}" dt="2022-10-05T19:47:15.142" v="3236" actId="478"/>
          <ac:spMkLst>
            <pc:docMk/>
            <pc:sldMk cId="1535656905" sldId="344"/>
            <ac:spMk id="30" creationId="{CB4F8B61-CB87-4DB3-8C68-FF0F55B041B2}"/>
          </ac:spMkLst>
        </pc:spChg>
        <pc:spChg chg="del">
          <ac:chgData name="Wijst, K. van der (Kaj-Ivar)" userId="4399a1f9-5af9-4131-b1e6-b42295269d91" providerId="ADAL" clId="{0AD7D64A-E8B9-430C-B402-ED3AC3322E32}" dt="2022-10-05T19:47:15.142" v="3236" actId="478"/>
          <ac:spMkLst>
            <pc:docMk/>
            <pc:sldMk cId="1535656905" sldId="344"/>
            <ac:spMk id="31" creationId="{F325D3CA-B6B1-42FA-A596-06453226224C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35" creationId="{61EB2C2F-2BB9-407C-83C7-1316101CBADA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36" creationId="{25B06E77-B5FE-417A-99A9-88F9485F145E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37" creationId="{CE23E403-62AB-45AC-9B6E-5B98F506DE9D}"/>
          </ac:spMkLst>
        </pc:spChg>
        <pc:spChg chg="del">
          <ac:chgData name="Wijst, K. van der (Kaj-Ivar)" userId="4399a1f9-5af9-4131-b1e6-b42295269d91" providerId="ADAL" clId="{0AD7D64A-E8B9-430C-B402-ED3AC3322E32}" dt="2022-10-05T19:47:15.142" v="3236" actId="478"/>
          <ac:spMkLst>
            <pc:docMk/>
            <pc:sldMk cId="1535656905" sldId="344"/>
            <ac:spMk id="41" creationId="{CF41140F-53CC-45E8-A77D-A2B9447A8DA9}"/>
          </ac:spMkLst>
        </pc:spChg>
        <pc:spChg chg="del">
          <ac:chgData name="Wijst, K. van der (Kaj-Ivar)" userId="4399a1f9-5af9-4131-b1e6-b42295269d91" providerId="ADAL" clId="{0AD7D64A-E8B9-430C-B402-ED3AC3322E32}" dt="2022-10-05T19:47:15.142" v="3236" actId="478"/>
          <ac:spMkLst>
            <pc:docMk/>
            <pc:sldMk cId="1535656905" sldId="344"/>
            <ac:spMk id="45" creationId="{F1F94AD4-3D52-4572-A25B-7BC5DB1EE463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46" creationId="{F7B06B7A-169F-48EB-91BB-A6E9E5A2EFC9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47" creationId="{43370F17-3A65-45A0-869C-9D935E2B5BB1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48" creationId="{F87036E3-CA98-45E3-BA96-9ECCAA9809CC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49" creationId="{2072F4F0-5BC5-48FC-9423-9C5CDD1FB848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50" creationId="{FEC799A0-33F8-4ECA-8171-69979BEDB01B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51" creationId="{035C02FF-DEAB-4636-8E7D-34CEF9EEF92F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52" creationId="{E19256B9-37C5-4754-A458-9D5CA02612CE}"/>
          </ac:spMkLst>
        </pc:spChg>
        <pc:spChg chg="add mod">
          <ac:chgData name="Wijst, K. van der (Kaj-Ivar)" userId="4399a1f9-5af9-4131-b1e6-b42295269d91" providerId="ADAL" clId="{0AD7D64A-E8B9-430C-B402-ED3AC3322E32}" dt="2022-10-06T07:59:04.877" v="5652"/>
          <ac:spMkLst>
            <pc:docMk/>
            <pc:sldMk cId="1535656905" sldId="344"/>
            <ac:spMk id="53" creationId="{F2AAA96D-072C-4B68-A21E-8CE09220A147}"/>
          </ac:spMkLst>
        </pc:spChg>
        <pc:spChg chg="del">
          <ac:chgData name="Wijst, K. van der (Kaj-Ivar)" userId="4399a1f9-5af9-4131-b1e6-b42295269d91" providerId="ADAL" clId="{0AD7D64A-E8B9-430C-B402-ED3AC3322E32}" dt="2022-10-05T19:47:15.142" v="3236" actId="478"/>
          <ac:spMkLst>
            <pc:docMk/>
            <pc:sldMk cId="1535656905" sldId="344"/>
            <ac:spMk id="63" creationId="{978B24EB-C823-4B10-9D72-5AB2C30819F1}"/>
          </ac:spMkLst>
        </pc:spChg>
        <pc:spChg chg="del">
          <ac:chgData name="Wijst, K. van der (Kaj-Ivar)" userId="4399a1f9-5af9-4131-b1e6-b42295269d91" providerId="ADAL" clId="{0AD7D64A-E8B9-430C-B402-ED3AC3322E32}" dt="2022-10-05T19:47:15.142" v="3236" actId="478"/>
          <ac:spMkLst>
            <pc:docMk/>
            <pc:sldMk cId="1535656905" sldId="344"/>
            <ac:spMk id="64" creationId="{F6973326-3DB6-4598-B57D-45983B2120D8}"/>
          </ac:spMkLst>
        </pc:spChg>
        <pc:spChg chg="del">
          <ac:chgData name="Wijst, K. van der (Kaj-Ivar)" userId="4399a1f9-5af9-4131-b1e6-b42295269d91" providerId="ADAL" clId="{0AD7D64A-E8B9-430C-B402-ED3AC3322E32}" dt="2022-10-06T07:59:04.513" v="5651" actId="478"/>
          <ac:spMkLst>
            <pc:docMk/>
            <pc:sldMk cId="1535656905" sldId="344"/>
            <ac:spMk id="93" creationId="{E5B14514-A746-40DC-9FD7-3C33F4B531BD}"/>
          </ac:spMkLst>
        </pc:spChg>
        <pc:picChg chg="add mod ord modCrop">
          <ac:chgData name="Wijst, K. van der (Kaj-Ivar)" userId="4399a1f9-5af9-4131-b1e6-b42295269d91" providerId="ADAL" clId="{0AD7D64A-E8B9-430C-B402-ED3AC3322E32}" dt="2022-10-05T19:51:57.984" v="3501" actId="1036"/>
          <ac:picMkLst>
            <pc:docMk/>
            <pc:sldMk cId="1535656905" sldId="344"/>
            <ac:picMk id="4" creationId="{7165B66D-0227-4DE0-B7F4-53554EE99C2D}"/>
          </ac:picMkLst>
        </pc:picChg>
        <pc:picChg chg="add mod">
          <ac:chgData name="Wijst, K. van der (Kaj-Ivar)" userId="4399a1f9-5af9-4131-b1e6-b42295269d91" providerId="ADAL" clId="{0AD7D64A-E8B9-430C-B402-ED3AC3322E32}" dt="2022-10-05T19:51:57.984" v="3501" actId="1036"/>
          <ac:picMkLst>
            <pc:docMk/>
            <pc:sldMk cId="1535656905" sldId="344"/>
            <ac:picMk id="22" creationId="{0ED7C07F-A187-405C-B3BA-836290F51B25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32" creationId="{7AB213CD-E53B-47FB-BEA5-9278BFD3ABF3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33" creationId="{6361D364-4F56-4369-8612-FC280E036823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34" creationId="{DB4E956D-6EA5-4042-926E-F863B561092C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38" creationId="{79CB0C5C-0966-4B58-B06C-90CA50CB554D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39" creationId="{6C1E5D17-11D3-4059-A0C6-F99493132F62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40" creationId="{8C619352-7E65-43BE-ACA5-55B1A3F9EE00}"/>
          </ac:picMkLst>
        </pc:picChg>
        <pc:picChg chg="del">
          <ac:chgData name="Wijst, K. van der (Kaj-Ivar)" userId="4399a1f9-5af9-4131-b1e6-b42295269d91" providerId="ADAL" clId="{0AD7D64A-E8B9-430C-B402-ED3AC3322E32}" dt="2022-10-05T19:47:15.142" v="3236" actId="478"/>
          <ac:picMkLst>
            <pc:docMk/>
            <pc:sldMk cId="1535656905" sldId="344"/>
            <ac:picMk id="42" creationId="{FAFC0385-C6E9-442D-A780-7BAFDC34379E}"/>
          </ac:picMkLst>
        </pc:picChg>
        <pc:cxnChg chg="add mod">
          <ac:chgData name="Wijst, K. van der (Kaj-Ivar)" userId="4399a1f9-5af9-4131-b1e6-b42295269d91" providerId="ADAL" clId="{0AD7D64A-E8B9-430C-B402-ED3AC3322E32}" dt="2022-10-05T19:51:57.984" v="3501" actId="1036"/>
          <ac:cxnSpMkLst>
            <pc:docMk/>
            <pc:sldMk cId="1535656905" sldId="344"/>
            <ac:cxnSpMk id="25" creationId="{F26C2863-60DA-4156-9314-0E92E1BF0FFA}"/>
          </ac:cxnSpMkLst>
        </pc:cxnChg>
        <pc:cxnChg chg="del mod">
          <ac:chgData name="Wijst, K. van der (Kaj-Ivar)" userId="4399a1f9-5af9-4131-b1e6-b42295269d91" providerId="ADAL" clId="{0AD7D64A-E8B9-430C-B402-ED3AC3322E32}" dt="2022-10-05T19:47:15.142" v="3236" actId="478"/>
          <ac:cxnSpMkLst>
            <pc:docMk/>
            <pc:sldMk cId="1535656905" sldId="344"/>
            <ac:cxnSpMk id="43" creationId="{02785C8E-B800-4601-A466-D87F981A1208}"/>
          </ac:cxnSpMkLst>
        </pc:cxnChg>
        <pc:cxnChg chg="del mod">
          <ac:chgData name="Wijst, K. van der (Kaj-Ivar)" userId="4399a1f9-5af9-4131-b1e6-b42295269d91" providerId="ADAL" clId="{0AD7D64A-E8B9-430C-B402-ED3AC3322E32}" dt="2022-10-05T19:47:15.142" v="3236" actId="478"/>
          <ac:cxnSpMkLst>
            <pc:docMk/>
            <pc:sldMk cId="1535656905" sldId="344"/>
            <ac:cxnSpMk id="44" creationId="{D9FC9C56-1343-43DB-BAB9-DCED63F92ECE}"/>
          </ac:cxnSpMkLst>
        </pc:cxnChg>
      </pc:sldChg>
      <pc:sldChg chg="add del modTransition">
        <pc:chgData name="Wijst, K. van der (Kaj-Ivar)" userId="4399a1f9-5af9-4131-b1e6-b42295269d91" providerId="ADAL" clId="{0AD7D64A-E8B9-430C-B402-ED3AC3322E32}" dt="2022-10-06T07:58:40.970" v="5646" actId="47"/>
        <pc:sldMkLst>
          <pc:docMk/>
          <pc:sldMk cId="3225368184" sldId="345"/>
        </pc:sldMkLst>
      </pc:sldChg>
      <pc:sldChg chg="add del">
        <pc:chgData name="Wijst, K. van der (Kaj-Ivar)" userId="4399a1f9-5af9-4131-b1e6-b42295269d91" providerId="ADAL" clId="{0AD7D64A-E8B9-430C-B402-ED3AC3322E32}" dt="2022-10-06T06:38:02.386" v="5180" actId="47"/>
        <pc:sldMkLst>
          <pc:docMk/>
          <pc:sldMk cId="236704912" sldId="346"/>
        </pc:sldMkLst>
      </pc:sldChg>
      <pc:sldChg chg="addSp delSp modSp add mod delAnim">
        <pc:chgData name="Wijst, K. van der (Kaj-Ivar)" userId="4399a1f9-5af9-4131-b1e6-b42295269d91" providerId="ADAL" clId="{0AD7D64A-E8B9-430C-B402-ED3AC3322E32}" dt="2022-10-06T07:59:15.575" v="5657" actId="478"/>
        <pc:sldMkLst>
          <pc:docMk/>
          <pc:sldMk cId="1238831421" sldId="347"/>
        </pc:sldMkLst>
        <pc:spChg chg="add del">
          <ac:chgData name="Wijst, K. van der (Kaj-Ivar)" userId="4399a1f9-5af9-4131-b1e6-b42295269d91" providerId="ADAL" clId="{0AD7D64A-E8B9-430C-B402-ED3AC3322E32}" dt="2022-10-05T20:20:20.877" v="3544" actId="11529"/>
          <ac:spMkLst>
            <pc:docMk/>
            <pc:sldMk cId="1238831421" sldId="347"/>
            <ac:spMk id="9" creationId="{AC7651B9-20A9-4355-BAB0-D04464B7E1C5}"/>
          </ac:spMkLst>
        </pc:spChg>
        <pc:spChg chg="add mod">
          <ac:chgData name="Wijst, K. van der (Kaj-Ivar)" userId="4399a1f9-5af9-4131-b1e6-b42295269d91" providerId="ADAL" clId="{0AD7D64A-E8B9-430C-B402-ED3AC3322E32}" dt="2022-10-06T05:31:09.975" v="4305" actId="208"/>
          <ac:spMkLst>
            <pc:docMk/>
            <pc:sldMk cId="1238831421" sldId="347"/>
            <ac:spMk id="10" creationId="{EE2C2EED-7FE6-467C-BD11-3F1B674EE9C4}"/>
          </ac:spMkLst>
        </pc:spChg>
        <pc:spChg chg="add del mod">
          <ac:chgData name="Wijst, K. van der (Kaj-Ivar)" userId="4399a1f9-5af9-4131-b1e6-b42295269d91" providerId="ADAL" clId="{0AD7D64A-E8B9-430C-B402-ED3AC3322E32}" dt="2022-10-06T04:52:13.320" v="3625" actId="478"/>
          <ac:spMkLst>
            <pc:docMk/>
            <pc:sldMk cId="1238831421" sldId="347"/>
            <ac:spMk id="11" creationId="{76A8AF14-28BC-4DA3-81BA-F23489920627}"/>
          </ac:spMkLst>
        </pc:spChg>
        <pc:spChg chg="add del mod">
          <ac:chgData name="Wijst, K. van der (Kaj-Ivar)" userId="4399a1f9-5af9-4131-b1e6-b42295269d91" providerId="ADAL" clId="{0AD7D64A-E8B9-430C-B402-ED3AC3322E32}" dt="2022-10-06T04:52:17.103" v="3626" actId="478"/>
          <ac:spMkLst>
            <pc:docMk/>
            <pc:sldMk cId="1238831421" sldId="347"/>
            <ac:spMk id="12" creationId="{4DD551C4-1199-44FF-B40D-D5736873308A}"/>
          </ac:spMkLst>
        </pc:spChg>
        <pc:spChg chg="add del mod">
          <ac:chgData name="Wijst, K. van der (Kaj-Ivar)" userId="4399a1f9-5af9-4131-b1e6-b42295269d91" providerId="ADAL" clId="{0AD7D64A-E8B9-430C-B402-ED3AC3322E32}" dt="2022-10-06T04:52:19.321" v="3627" actId="478"/>
          <ac:spMkLst>
            <pc:docMk/>
            <pc:sldMk cId="1238831421" sldId="347"/>
            <ac:spMk id="13" creationId="{9CBC0A9E-A176-4305-A4D0-72E3C9841012}"/>
          </ac:spMkLst>
        </pc:spChg>
        <pc:spChg chg="add del mod">
          <ac:chgData name="Wijst, K. van der (Kaj-Ivar)" userId="4399a1f9-5af9-4131-b1e6-b42295269d91" providerId="ADAL" clId="{0AD7D64A-E8B9-430C-B402-ED3AC3322E32}" dt="2022-10-06T05:02:31.427" v="3941" actId="478"/>
          <ac:spMkLst>
            <pc:docMk/>
            <pc:sldMk cId="1238831421" sldId="347"/>
            <ac:spMk id="14" creationId="{56CE353D-C6A6-4F04-B698-A593D40AF221}"/>
          </ac:spMkLst>
        </pc:spChg>
        <pc:spChg chg="mod">
          <ac:chgData name="Wijst, K. van der (Kaj-Ivar)" userId="4399a1f9-5af9-4131-b1e6-b42295269d91" providerId="ADAL" clId="{0AD7D64A-E8B9-430C-B402-ED3AC3322E32}" dt="2022-10-06T05:26:57.573" v="4281" actId="207"/>
          <ac:spMkLst>
            <pc:docMk/>
            <pc:sldMk cId="1238831421" sldId="347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AD7D64A-E8B9-430C-B402-ED3AC3322E32}" dt="2022-10-05T20:19:00.580" v="3532" actId="478"/>
          <ac:spMkLst>
            <pc:docMk/>
            <pc:sldMk cId="1238831421" sldId="347"/>
            <ac:spMk id="24" creationId="{2E01D499-C89D-4739-B388-D2BDCFD69EDE}"/>
          </ac:spMkLst>
        </pc:spChg>
        <pc:spChg chg="del">
          <ac:chgData name="Wijst, K. van der (Kaj-Ivar)" userId="4399a1f9-5af9-4131-b1e6-b42295269d91" providerId="ADAL" clId="{0AD7D64A-E8B9-430C-B402-ED3AC3322E32}" dt="2022-10-05T20:19:00.580" v="3532" actId="478"/>
          <ac:spMkLst>
            <pc:docMk/>
            <pc:sldMk cId="1238831421" sldId="347"/>
            <ac:spMk id="26" creationId="{3C56D4C0-4A75-429C-B78E-AB1D491CE504}"/>
          </ac:spMkLst>
        </pc:spChg>
        <pc:spChg chg="del">
          <ac:chgData name="Wijst, K. van der (Kaj-Ivar)" userId="4399a1f9-5af9-4131-b1e6-b42295269d91" providerId="ADAL" clId="{0AD7D64A-E8B9-430C-B402-ED3AC3322E32}" dt="2022-10-05T20:19:00.580" v="3532" actId="478"/>
          <ac:spMkLst>
            <pc:docMk/>
            <pc:sldMk cId="1238831421" sldId="347"/>
            <ac:spMk id="27" creationId="{A2994D59-A0FC-4D3A-8084-4B21DE105DF9}"/>
          </ac:spMkLst>
        </pc:spChg>
        <pc:spChg chg="add del mod">
          <ac:chgData name="Wijst, K. van der (Kaj-Ivar)" userId="4399a1f9-5af9-4131-b1e6-b42295269d91" providerId="ADAL" clId="{0AD7D64A-E8B9-430C-B402-ED3AC3322E32}" dt="2022-10-06T04:56:10.183" v="3693" actId="478"/>
          <ac:spMkLst>
            <pc:docMk/>
            <pc:sldMk cId="1238831421" sldId="347"/>
            <ac:spMk id="29" creationId="{972163E4-AAC3-4638-8EFE-93EF94D6C37F}"/>
          </ac:spMkLst>
        </pc:spChg>
        <pc:spChg chg="add del mod">
          <ac:chgData name="Wijst, K. van der (Kaj-Ivar)" userId="4399a1f9-5af9-4131-b1e6-b42295269d91" providerId="ADAL" clId="{0AD7D64A-E8B9-430C-B402-ED3AC3322E32}" dt="2022-10-06T04:56:09.031" v="3692" actId="478"/>
          <ac:spMkLst>
            <pc:docMk/>
            <pc:sldMk cId="1238831421" sldId="347"/>
            <ac:spMk id="30" creationId="{8CF8A903-8CC4-406E-8C41-BCF3E7D69DE7}"/>
          </ac:spMkLst>
        </pc:spChg>
        <pc:spChg chg="add del mod">
          <ac:chgData name="Wijst, K. van der (Kaj-Ivar)" userId="4399a1f9-5af9-4131-b1e6-b42295269d91" providerId="ADAL" clId="{0AD7D64A-E8B9-430C-B402-ED3AC3322E32}" dt="2022-10-06T04:56:06.529" v="3690" actId="478"/>
          <ac:spMkLst>
            <pc:docMk/>
            <pc:sldMk cId="1238831421" sldId="347"/>
            <ac:spMk id="31" creationId="{6A11FA91-DF09-4268-9E11-3E807424F7EC}"/>
          </ac:spMkLst>
        </pc:spChg>
        <pc:spChg chg="add del mod">
          <ac:chgData name="Wijst, K. van der (Kaj-Ivar)" userId="4399a1f9-5af9-4131-b1e6-b42295269d91" providerId="ADAL" clId="{0AD7D64A-E8B9-430C-B402-ED3AC3322E32}" dt="2022-10-06T04:56:07.778" v="3691" actId="478"/>
          <ac:spMkLst>
            <pc:docMk/>
            <pc:sldMk cId="1238831421" sldId="347"/>
            <ac:spMk id="32" creationId="{2FF5D592-5CBF-4CAC-BF56-F24F7BB9C4F4}"/>
          </ac:spMkLst>
        </pc:spChg>
        <pc:spChg chg="add del mod">
          <ac:chgData name="Wijst, K. van der (Kaj-Ivar)" userId="4399a1f9-5af9-4131-b1e6-b42295269d91" providerId="ADAL" clId="{0AD7D64A-E8B9-430C-B402-ED3AC3322E32}" dt="2022-10-06T05:02:31.427" v="3941" actId="478"/>
          <ac:spMkLst>
            <pc:docMk/>
            <pc:sldMk cId="1238831421" sldId="347"/>
            <ac:spMk id="33" creationId="{1A2A93EC-7D2F-480E-B0CE-C5DE87139379}"/>
          </ac:spMkLst>
        </pc:spChg>
        <pc:spChg chg="add del mod">
          <ac:chgData name="Wijst, K. van der (Kaj-Ivar)" userId="4399a1f9-5af9-4131-b1e6-b42295269d91" providerId="ADAL" clId="{0AD7D64A-E8B9-430C-B402-ED3AC3322E32}" dt="2022-10-06T07:59:15.575" v="5657" actId="478"/>
          <ac:spMkLst>
            <pc:docMk/>
            <pc:sldMk cId="1238831421" sldId="347"/>
            <ac:spMk id="35" creationId="{72FF3A02-5234-460B-89C6-C417A4291C9C}"/>
          </ac:spMkLst>
        </pc:spChg>
        <pc:spChg chg="add del mod">
          <ac:chgData name="Wijst, K. van der (Kaj-Ivar)" userId="4399a1f9-5af9-4131-b1e6-b42295269d91" providerId="ADAL" clId="{0AD7D64A-E8B9-430C-B402-ED3AC3322E32}" dt="2022-10-06T07:59:15.575" v="5657" actId="478"/>
          <ac:spMkLst>
            <pc:docMk/>
            <pc:sldMk cId="1238831421" sldId="347"/>
            <ac:spMk id="36" creationId="{797C96F3-C7ED-4AA0-9706-635847EB697D}"/>
          </ac:spMkLst>
        </pc:spChg>
        <pc:spChg chg="add del mod">
          <ac:chgData name="Wijst, K. van der (Kaj-Ivar)" userId="4399a1f9-5af9-4131-b1e6-b42295269d91" providerId="ADAL" clId="{0AD7D64A-E8B9-430C-B402-ED3AC3322E32}" dt="2022-10-06T07:59:15.575" v="5657" actId="478"/>
          <ac:spMkLst>
            <pc:docMk/>
            <pc:sldMk cId="1238831421" sldId="347"/>
            <ac:spMk id="37" creationId="{3A82D9D8-AB68-4221-8396-A245B8D52800}"/>
          </ac:spMkLst>
        </pc:spChg>
        <pc:spChg chg="add del mod">
          <ac:chgData name="Wijst, K. van der (Kaj-Ivar)" userId="4399a1f9-5af9-4131-b1e6-b42295269d91" providerId="ADAL" clId="{0AD7D64A-E8B9-430C-B402-ED3AC3322E32}" dt="2022-10-06T07:59:15.575" v="5657" actId="478"/>
          <ac:spMkLst>
            <pc:docMk/>
            <pc:sldMk cId="1238831421" sldId="347"/>
            <ac:spMk id="38" creationId="{2AC77929-C562-44CB-9589-27C719247B51}"/>
          </ac:spMkLst>
        </pc:spChg>
        <pc:spChg chg="mod">
          <ac:chgData name="Wijst, K. van der (Kaj-Ivar)" userId="4399a1f9-5af9-4131-b1e6-b42295269d91" providerId="ADAL" clId="{0AD7D64A-E8B9-430C-B402-ED3AC3322E32}" dt="2022-10-06T04:56:12.983" v="3694"/>
          <ac:spMkLst>
            <pc:docMk/>
            <pc:sldMk cId="1238831421" sldId="347"/>
            <ac:spMk id="40" creationId="{D97FC6DF-B9CF-46F6-B38A-A15B556BC2EC}"/>
          </ac:spMkLst>
        </pc:spChg>
        <pc:spChg chg="mod">
          <ac:chgData name="Wijst, K. van der (Kaj-Ivar)" userId="4399a1f9-5af9-4131-b1e6-b42295269d91" providerId="ADAL" clId="{0AD7D64A-E8B9-430C-B402-ED3AC3322E32}" dt="2022-10-06T04:56:12.983" v="3694"/>
          <ac:spMkLst>
            <pc:docMk/>
            <pc:sldMk cId="1238831421" sldId="347"/>
            <ac:spMk id="41" creationId="{1144CF8D-738D-46DB-93CB-2D977102BC1D}"/>
          </ac:spMkLst>
        </pc:spChg>
        <pc:spChg chg="add mod">
          <ac:chgData name="Wijst, K. van der (Kaj-Ivar)" userId="4399a1f9-5af9-4131-b1e6-b42295269d91" providerId="ADAL" clId="{0AD7D64A-E8B9-430C-B402-ED3AC3322E32}" dt="2022-10-06T05:31:09.975" v="4305" actId="208"/>
          <ac:spMkLst>
            <pc:docMk/>
            <pc:sldMk cId="1238831421" sldId="347"/>
            <ac:spMk id="42" creationId="{0908E0BB-A981-4EBB-9019-231912899F1E}"/>
          </ac:spMkLst>
        </pc:spChg>
        <pc:spChg chg="add mod">
          <ac:chgData name="Wijst, K. van der (Kaj-Ivar)" userId="4399a1f9-5af9-4131-b1e6-b42295269d91" providerId="ADAL" clId="{0AD7D64A-E8B9-430C-B402-ED3AC3322E32}" dt="2022-10-06T05:02:32.074" v="3942"/>
          <ac:spMkLst>
            <pc:docMk/>
            <pc:sldMk cId="1238831421" sldId="347"/>
            <ac:spMk id="43" creationId="{34080273-CFCC-4AA4-A816-B554EACBA5DC}"/>
          </ac:spMkLst>
        </pc:spChg>
        <pc:spChg chg="add mod">
          <ac:chgData name="Wijst, K. van der (Kaj-Ivar)" userId="4399a1f9-5af9-4131-b1e6-b42295269d91" providerId="ADAL" clId="{0AD7D64A-E8B9-430C-B402-ED3AC3322E32}" dt="2022-10-06T05:02:39.921" v="4004" actId="1035"/>
          <ac:spMkLst>
            <pc:docMk/>
            <pc:sldMk cId="1238831421" sldId="347"/>
            <ac:spMk id="44" creationId="{07A4F6DC-080E-4ED3-AF69-D9FBE0FA71A8}"/>
          </ac:spMkLst>
        </pc:spChg>
        <pc:spChg chg="add mod">
          <ac:chgData name="Wijst, K. van der (Kaj-Ivar)" userId="4399a1f9-5af9-4131-b1e6-b42295269d91" providerId="ADAL" clId="{0AD7D64A-E8B9-430C-B402-ED3AC3322E32}" dt="2022-10-06T05:03:07.421" v="4040" actId="1037"/>
          <ac:spMkLst>
            <pc:docMk/>
            <pc:sldMk cId="1238831421" sldId="347"/>
            <ac:spMk id="45" creationId="{D307B523-6383-4551-A9C5-208657A38CD3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46" creationId="{2F1C7E16-985C-4149-902C-40595C499B77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47" creationId="{158F64FE-2349-42CF-8DBB-6AA910E0E6DB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48" creationId="{FE778BA9-B3AD-4ECD-A38B-4AF2280C70F2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49" creationId="{C4EEA7E8-9010-4C39-A632-9DFABCB9197F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0" creationId="{2A125B8F-4554-4F62-98D4-0C8B90695F89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1" creationId="{E4185FA1-A862-434E-8E60-D94A198542B0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2" creationId="{9484CE48-3D5D-478B-BA8D-12096488C1BE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3" creationId="{C7E65454-35AE-4B96-8530-9CAA7EFC30DC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4" creationId="{9BDF497E-FCF7-472D-B5E1-6929908874A3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5" creationId="{ADC8A95C-B4DD-4EDE-ADF5-61AD2E5422A1}"/>
          </ac:spMkLst>
        </pc:spChg>
        <pc:spChg chg="add mod">
          <ac:chgData name="Wijst, K. van der (Kaj-Ivar)" userId="4399a1f9-5af9-4131-b1e6-b42295269d91" providerId="ADAL" clId="{0AD7D64A-E8B9-430C-B402-ED3AC3322E32}" dt="2022-10-06T07:59:10.329" v="5656"/>
          <ac:spMkLst>
            <pc:docMk/>
            <pc:sldMk cId="1238831421" sldId="347"/>
            <ac:spMk id="56" creationId="{1DCD26EB-6F82-4230-A143-EB923F6B3B7C}"/>
          </ac:spMkLst>
        </pc:spChg>
        <pc:spChg chg="del">
          <ac:chgData name="Wijst, K. van der (Kaj-Ivar)" userId="4399a1f9-5af9-4131-b1e6-b42295269d91" providerId="ADAL" clId="{0AD7D64A-E8B9-430C-B402-ED3AC3322E32}" dt="2022-10-06T07:59:09.644" v="5655" actId="478"/>
          <ac:spMkLst>
            <pc:docMk/>
            <pc:sldMk cId="1238831421" sldId="347"/>
            <ac:spMk id="93" creationId="{E5B14514-A746-40DC-9FD7-3C33F4B531BD}"/>
          </ac:spMkLst>
        </pc:spChg>
        <pc:grpChg chg="add del mod">
          <ac:chgData name="Wijst, K. van der (Kaj-Ivar)" userId="4399a1f9-5af9-4131-b1e6-b42295269d91" providerId="ADAL" clId="{0AD7D64A-E8B9-430C-B402-ED3AC3322E32}" dt="2022-10-06T04:57:42.547" v="3698" actId="478"/>
          <ac:grpSpMkLst>
            <pc:docMk/>
            <pc:sldMk cId="1238831421" sldId="347"/>
            <ac:grpSpMk id="39" creationId="{AC30A56E-4DA9-4DE0-A4E1-1722D10650D2}"/>
          </ac:grpSpMkLst>
        </pc:grpChg>
        <pc:picChg chg="del">
          <ac:chgData name="Wijst, K. van der (Kaj-Ivar)" userId="4399a1f9-5af9-4131-b1e6-b42295269d91" providerId="ADAL" clId="{0AD7D64A-E8B9-430C-B402-ED3AC3322E32}" dt="2022-10-05T20:19:00.580" v="3532" actId="478"/>
          <ac:picMkLst>
            <pc:docMk/>
            <pc:sldMk cId="1238831421" sldId="347"/>
            <ac:picMk id="4" creationId="{7165B66D-0227-4DE0-B7F4-53554EE99C2D}"/>
          </ac:picMkLst>
        </pc:picChg>
        <pc:picChg chg="add del mod">
          <ac:chgData name="Wijst, K. van der (Kaj-Ivar)" userId="4399a1f9-5af9-4131-b1e6-b42295269d91" providerId="ADAL" clId="{0AD7D64A-E8B9-430C-B402-ED3AC3322E32}" dt="2022-10-05T20:19:32.034" v="3536" actId="478"/>
          <ac:picMkLst>
            <pc:docMk/>
            <pc:sldMk cId="1238831421" sldId="347"/>
            <ac:picMk id="5" creationId="{2454FC00-974B-45AC-A8CB-8F921A9C2F8B}"/>
          </ac:picMkLst>
        </pc:picChg>
        <pc:picChg chg="add mod">
          <ac:chgData name="Wijst, K. van der (Kaj-Ivar)" userId="4399a1f9-5af9-4131-b1e6-b42295269d91" providerId="ADAL" clId="{0AD7D64A-E8B9-430C-B402-ED3AC3322E32}" dt="2022-10-06T04:50:03.623" v="3598" actId="1036"/>
          <ac:picMkLst>
            <pc:docMk/>
            <pc:sldMk cId="1238831421" sldId="347"/>
            <ac:picMk id="8" creationId="{AA64C930-D86C-4B4F-9D4C-718ED5B8D1B9}"/>
          </ac:picMkLst>
        </pc:picChg>
        <pc:picChg chg="del">
          <ac:chgData name="Wijst, K. van der (Kaj-Ivar)" userId="4399a1f9-5af9-4131-b1e6-b42295269d91" providerId="ADAL" clId="{0AD7D64A-E8B9-430C-B402-ED3AC3322E32}" dt="2022-10-05T20:19:00.580" v="3532" actId="478"/>
          <ac:picMkLst>
            <pc:docMk/>
            <pc:sldMk cId="1238831421" sldId="347"/>
            <ac:picMk id="22" creationId="{0ED7C07F-A187-405C-B3BA-836290F51B25}"/>
          </ac:picMkLst>
        </pc:picChg>
        <pc:picChg chg="add mod">
          <ac:chgData name="Wijst, K. van der (Kaj-Ivar)" userId="4399a1f9-5af9-4131-b1e6-b42295269d91" providerId="ADAL" clId="{0AD7D64A-E8B9-430C-B402-ED3AC3322E32}" dt="2022-10-06T04:50:09.142" v="3599" actId="571"/>
          <ac:picMkLst>
            <pc:docMk/>
            <pc:sldMk cId="1238831421" sldId="347"/>
            <ac:picMk id="23" creationId="{F2DF8CFB-586B-42CC-90D9-AB75A5E65DE3}"/>
          </ac:picMkLst>
        </pc:picChg>
        <pc:picChg chg="add del mod">
          <ac:chgData name="Wijst, K. van der (Kaj-Ivar)" userId="4399a1f9-5af9-4131-b1e6-b42295269d91" providerId="ADAL" clId="{0AD7D64A-E8B9-430C-B402-ED3AC3322E32}" dt="2022-10-06T07:59:15.575" v="5657" actId="478"/>
          <ac:picMkLst>
            <pc:docMk/>
            <pc:sldMk cId="1238831421" sldId="347"/>
            <ac:picMk id="34" creationId="{3E1FEEC6-EA56-4F3E-8925-02738E665BB6}"/>
          </ac:picMkLst>
        </pc:picChg>
        <pc:cxnChg chg="del">
          <ac:chgData name="Wijst, K. van der (Kaj-Ivar)" userId="4399a1f9-5af9-4131-b1e6-b42295269d91" providerId="ADAL" clId="{0AD7D64A-E8B9-430C-B402-ED3AC3322E32}" dt="2022-10-05T20:19:00.580" v="3532" actId="478"/>
          <ac:cxnSpMkLst>
            <pc:docMk/>
            <pc:sldMk cId="1238831421" sldId="347"/>
            <ac:cxnSpMk id="25" creationId="{F26C2863-60DA-4156-9314-0E92E1BF0FFA}"/>
          </ac:cxnSpMkLst>
        </pc:cxnChg>
      </pc:sldChg>
      <pc:sldChg chg="add del">
        <pc:chgData name="Wijst, K. van der (Kaj-Ivar)" userId="4399a1f9-5af9-4131-b1e6-b42295269d91" providerId="ADAL" clId="{0AD7D64A-E8B9-430C-B402-ED3AC3322E32}" dt="2022-10-06T04:50:33.715" v="3603"/>
        <pc:sldMkLst>
          <pc:docMk/>
          <pc:sldMk cId="331402889" sldId="348"/>
        </pc:sldMkLst>
      </pc:sldChg>
      <pc:sldChg chg="addSp delSp modSp add mod ord modTransition modAnim">
        <pc:chgData name="Wijst, K. van der (Kaj-Ivar)" userId="4399a1f9-5af9-4131-b1e6-b42295269d91" providerId="ADAL" clId="{0AD7D64A-E8B9-430C-B402-ED3AC3322E32}" dt="2022-10-06T08:01:40.294" v="5690"/>
        <pc:sldMkLst>
          <pc:docMk/>
          <pc:sldMk cId="2957945241" sldId="348"/>
        </pc:sldMkLst>
        <pc:spChg chg="add del mod topLvl">
          <ac:chgData name="Wijst, K. van der (Kaj-Ivar)" userId="4399a1f9-5af9-4131-b1e6-b42295269d91" providerId="ADAL" clId="{0AD7D64A-E8B9-430C-B402-ED3AC3322E32}" dt="2022-10-06T04:56:47.716" v="3696" actId="478"/>
          <ac:spMkLst>
            <pc:docMk/>
            <pc:sldMk cId="2957945241" sldId="348"/>
            <ac:spMk id="3" creationId="{2BFB586D-BD2C-4FA1-8A8F-663310BFE53D}"/>
          </ac:spMkLst>
        </pc:spChg>
        <pc:spChg chg="mod">
          <ac:chgData name="Wijst, K. van der (Kaj-Ivar)" userId="4399a1f9-5af9-4131-b1e6-b42295269d91" providerId="ADAL" clId="{0AD7D64A-E8B9-430C-B402-ED3AC3322E32}" dt="2022-10-06T05:31:01.985" v="4304" actId="208"/>
          <ac:spMkLst>
            <pc:docMk/>
            <pc:sldMk cId="2957945241" sldId="348"/>
            <ac:spMk id="10" creationId="{EE2C2EED-7FE6-467C-BD11-3F1B674EE9C4}"/>
          </ac:spMkLst>
        </pc:spChg>
        <pc:spChg chg="mod">
          <ac:chgData name="Wijst, K. van der (Kaj-Ivar)" userId="4399a1f9-5af9-4131-b1e6-b42295269d91" providerId="ADAL" clId="{0AD7D64A-E8B9-430C-B402-ED3AC3322E32}" dt="2022-10-06T05:01:41.523" v="3902" actId="20577"/>
          <ac:spMkLst>
            <pc:docMk/>
            <pc:sldMk cId="2957945241" sldId="348"/>
            <ac:spMk id="14" creationId="{56CE353D-C6A6-4F04-B698-A593D40AF221}"/>
          </ac:spMkLst>
        </pc:spChg>
        <pc:spChg chg="mod">
          <ac:chgData name="Wijst, K. van der (Kaj-Ivar)" userId="4399a1f9-5af9-4131-b1e6-b42295269d91" providerId="ADAL" clId="{0AD7D64A-E8B9-430C-B402-ED3AC3322E32}" dt="2022-10-06T05:26:52.594" v="4280" actId="207"/>
          <ac:spMkLst>
            <pc:docMk/>
            <pc:sldMk cId="2957945241" sldId="348"/>
            <ac:spMk id="21" creationId="{35B6AEB6-5FC4-4A64-8714-E4413F8A17BE}"/>
          </ac:spMkLst>
        </pc:spChg>
        <pc:spChg chg="add mod">
          <ac:chgData name="Wijst, K. van der (Kaj-Ivar)" userId="4399a1f9-5af9-4131-b1e6-b42295269d91" providerId="ADAL" clId="{0AD7D64A-E8B9-430C-B402-ED3AC3322E32}" dt="2022-10-06T05:02:18.463" v="3936" actId="1038"/>
          <ac:spMkLst>
            <pc:docMk/>
            <pc:sldMk cId="2957945241" sldId="348"/>
            <ac:spMk id="24" creationId="{2E75D6ED-C62A-4498-8522-38FCCDCDED66}"/>
          </ac:spMkLst>
        </pc:spChg>
        <pc:spChg chg="add mod">
          <ac:chgData name="Wijst, K. van der (Kaj-Ivar)" userId="4399a1f9-5af9-4131-b1e6-b42295269d91" providerId="ADAL" clId="{0AD7D64A-E8B9-430C-B402-ED3AC3322E32}" dt="2022-10-06T05:03:12.454" v="4047" actId="1037"/>
          <ac:spMkLst>
            <pc:docMk/>
            <pc:sldMk cId="2957945241" sldId="348"/>
            <ac:spMk id="25" creationId="{E7CB9BF5-1980-4E31-89C1-A65DD94EE5CF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26" creationId="{E7BDAC6D-F012-49F1-A86C-9916EA9EFEEE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27" creationId="{E9898B5B-3993-460F-BF72-26FC76CEE95E}"/>
          </ac:spMkLst>
        </pc:spChg>
        <pc:spChg chg="del">
          <ac:chgData name="Wijst, K. van der (Kaj-Ivar)" userId="4399a1f9-5af9-4131-b1e6-b42295269d91" providerId="ADAL" clId="{0AD7D64A-E8B9-430C-B402-ED3AC3322E32}" dt="2022-10-06T04:54:08.682" v="3647" actId="478"/>
          <ac:spMkLst>
            <pc:docMk/>
            <pc:sldMk cId="2957945241" sldId="348"/>
            <ac:spMk id="29" creationId="{972163E4-AAC3-4638-8EFE-93EF94D6C37F}"/>
          </ac:spMkLst>
        </pc:spChg>
        <pc:spChg chg="del">
          <ac:chgData name="Wijst, K. van der (Kaj-Ivar)" userId="4399a1f9-5af9-4131-b1e6-b42295269d91" providerId="ADAL" clId="{0AD7D64A-E8B9-430C-B402-ED3AC3322E32}" dt="2022-10-06T04:54:11.777" v="3648" actId="478"/>
          <ac:spMkLst>
            <pc:docMk/>
            <pc:sldMk cId="2957945241" sldId="348"/>
            <ac:spMk id="30" creationId="{8CF8A903-8CC4-406E-8C41-BCF3E7D69DE7}"/>
          </ac:spMkLst>
        </pc:spChg>
        <pc:spChg chg="mod topLvl">
          <ac:chgData name="Wijst, K. van der (Kaj-Ivar)" userId="4399a1f9-5af9-4131-b1e6-b42295269d91" providerId="ADAL" clId="{0AD7D64A-E8B9-430C-B402-ED3AC3322E32}" dt="2022-10-06T05:31:01.985" v="4304" actId="208"/>
          <ac:spMkLst>
            <pc:docMk/>
            <pc:sldMk cId="2957945241" sldId="348"/>
            <ac:spMk id="31" creationId="{6A11FA91-DF09-4268-9E11-3E807424F7EC}"/>
          </ac:spMkLst>
        </pc:spChg>
        <pc:spChg chg="del">
          <ac:chgData name="Wijst, K. van der (Kaj-Ivar)" userId="4399a1f9-5af9-4131-b1e6-b42295269d91" providerId="ADAL" clId="{0AD7D64A-E8B9-430C-B402-ED3AC3322E32}" dt="2022-10-06T04:54:15.615" v="3649" actId="478"/>
          <ac:spMkLst>
            <pc:docMk/>
            <pc:sldMk cId="2957945241" sldId="348"/>
            <ac:spMk id="32" creationId="{2FF5D592-5CBF-4CAC-BF56-F24F7BB9C4F4}"/>
          </ac:spMkLst>
        </pc:spChg>
        <pc:spChg chg="del mod">
          <ac:chgData name="Wijst, K. van der (Kaj-Ivar)" userId="4399a1f9-5af9-4131-b1e6-b42295269d91" providerId="ADAL" clId="{0AD7D64A-E8B9-430C-B402-ED3AC3322E32}" dt="2022-10-06T05:01:52.921" v="3904" actId="478"/>
          <ac:spMkLst>
            <pc:docMk/>
            <pc:sldMk cId="2957945241" sldId="348"/>
            <ac:spMk id="33" creationId="{1A2A93EC-7D2F-480E-B0CE-C5DE87139379}"/>
          </ac:spMkLst>
        </pc:spChg>
        <pc:spChg chg="del">
          <ac:chgData name="Wijst, K. van der (Kaj-Ivar)" userId="4399a1f9-5af9-4131-b1e6-b42295269d91" providerId="ADAL" clId="{0AD7D64A-E8B9-430C-B402-ED3AC3322E32}" dt="2022-10-06T07:31:43.397" v="5272" actId="478"/>
          <ac:spMkLst>
            <pc:docMk/>
            <pc:sldMk cId="2957945241" sldId="348"/>
            <ac:spMk id="35" creationId="{72FF3A02-5234-460B-89C6-C417A4291C9C}"/>
          </ac:spMkLst>
        </pc:spChg>
        <pc:spChg chg="del">
          <ac:chgData name="Wijst, K. van der (Kaj-Ivar)" userId="4399a1f9-5af9-4131-b1e6-b42295269d91" providerId="ADAL" clId="{0AD7D64A-E8B9-430C-B402-ED3AC3322E32}" dt="2022-10-06T07:31:43.397" v="5272" actId="478"/>
          <ac:spMkLst>
            <pc:docMk/>
            <pc:sldMk cId="2957945241" sldId="348"/>
            <ac:spMk id="36" creationId="{797C96F3-C7ED-4AA0-9706-635847EB697D}"/>
          </ac:spMkLst>
        </pc:spChg>
        <pc:spChg chg="del">
          <ac:chgData name="Wijst, K. van der (Kaj-Ivar)" userId="4399a1f9-5af9-4131-b1e6-b42295269d91" providerId="ADAL" clId="{0AD7D64A-E8B9-430C-B402-ED3AC3322E32}" dt="2022-10-06T07:31:43.397" v="5272" actId="478"/>
          <ac:spMkLst>
            <pc:docMk/>
            <pc:sldMk cId="2957945241" sldId="348"/>
            <ac:spMk id="37" creationId="{3A82D9D8-AB68-4221-8396-A245B8D52800}"/>
          </ac:spMkLst>
        </pc:spChg>
        <pc:spChg chg="del">
          <ac:chgData name="Wijst, K. van der (Kaj-Ivar)" userId="4399a1f9-5af9-4131-b1e6-b42295269d91" providerId="ADAL" clId="{0AD7D64A-E8B9-430C-B402-ED3AC3322E32}" dt="2022-10-06T07:31:43.397" v="5272" actId="478"/>
          <ac:spMkLst>
            <pc:docMk/>
            <pc:sldMk cId="2957945241" sldId="348"/>
            <ac:spMk id="38" creationId="{2AC77929-C562-44CB-9589-27C719247B51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39" creationId="{6090551A-73F6-41C0-9210-F67C8E14B6B6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0" creationId="{A523A5F7-5560-41DE-AA6C-232D7E94C293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1" creationId="{7BCD0327-A8CB-4C7A-847F-21AC3BBFCE8C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2" creationId="{E16E2408-FC84-4150-875B-BD240F48F174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3" creationId="{3D2EB396-233C-4977-A775-22D741B504CA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4" creationId="{02DDCF7C-9B8A-43A1-BA7A-BB99B2081D76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5" creationId="{53A55A8A-8E25-4270-B0A6-678850AA3461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6" creationId="{3EC868AD-5798-4BBC-9DA9-61CBB62E64FB}"/>
          </ac:spMkLst>
        </pc:spChg>
        <pc:spChg chg="add mod">
          <ac:chgData name="Wijst, K. van der (Kaj-Ivar)" userId="4399a1f9-5af9-4131-b1e6-b42295269d91" providerId="ADAL" clId="{0AD7D64A-E8B9-430C-B402-ED3AC3322E32}" dt="2022-10-06T07:59:07.607" v="5654"/>
          <ac:spMkLst>
            <pc:docMk/>
            <pc:sldMk cId="2957945241" sldId="348"/>
            <ac:spMk id="47" creationId="{B755EC9D-30B5-4E87-96E9-A2E6CC5637FD}"/>
          </ac:spMkLst>
        </pc:spChg>
        <pc:spChg chg="del">
          <ac:chgData name="Wijst, K. van der (Kaj-Ivar)" userId="4399a1f9-5af9-4131-b1e6-b42295269d91" providerId="ADAL" clId="{0AD7D64A-E8B9-430C-B402-ED3AC3322E32}" dt="2022-10-06T07:59:07.247" v="5653" actId="478"/>
          <ac:spMkLst>
            <pc:docMk/>
            <pc:sldMk cId="2957945241" sldId="348"/>
            <ac:spMk id="93" creationId="{E5B14514-A746-40DC-9FD7-3C33F4B531BD}"/>
          </ac:spMkLst>
        </pc:spChg>
        <pc:grpChg chg="add del mod">
          <ac:chgData name="Wijst, K. van der (Kaj-Ivar)" userId="4399a1f9-5af9-4131-b1e6-b42295269d91" providerId="ADAL" clId="{0AD7D64A-E8B9-430C-B402-ED3AC3322E32}" dt="2022-10-06T04:56:44.445" v="3695" actId="165"/>
          <ac:grpSpMkLst>
            <pc:docMk/>
            <pc:sldMk cId="2957945241" sldId="348"/>
            <ac:grpSpMk id="4" creationId="{5205ED89-BFB5-4815-9884-076DA8337C87}"/>
          </ac:grpSpMkLst>
        </pc:grpChg>
        <pc:picChg chg="del">
          <ac:chgData name="Wijst, K. van der (Kaj-Ivar)" userId="4399a1f9-5af9-4131-b1e6-b42295269d91" providerId="ADAL" clId="{0AD7D64A-E8B9-430C-B402-ED3AC3322E32}" dt="2022-10-06T07:31:43.397" v="5272" actId="478"/>
          <ac:picMkLst>
            <pc:docMk/>
            <pc:sldMk cId="2957945241" sldId="348"/>
            <ac:picMk id="34" creationId="{3E1FEEC6-EA56-4F3E-8925-02738E665BB6}"/>
          </ac:picMkLst>
        </pc:picChg>
      </pc:sldChg>
      <pc:sldChg chg="add del">
        <pc:chgData name="Wijst, K. van der (Kaj-Ivar)" userId="4399a1f9-5af9-4131-b1e6-b42295269d91" providerId="ADAL" clId="{0AD7D64A-E8B9-430C-B402-ED3AC3322E32}" dt="2022-10-06T04:50:31.265" v="3601"/>
        <pc:sldMkLst>
          <pc:docMk/>
          <pc:sldMk cId="4063915883" sldId="348"/>
        </pc:sldMkLst>
      </pc:sldChg>
      <pc:sldChg chg="addSp delSp modSp add mod">
        <pc:chgData name="Wijst, K. van der (Kaj-Ivar)" userId="4399a1f9-5af9-4131-b1e6-b42295269d91" providerId="ADAL" clId="{0AD7D64A-E8B9-430C-B402-ED3AC3322E32}" dt="2022-10-06T07:59:23.178" v="5660"/>
        <pc:sldMkLst>
          <pc:docMk/>
          <pc:sldMk cId="3452199620" sldId="349"/>
        </pc:sldMkLst>
        <pc:spChg chg="mod">
          <ac:chgData name="Wijst, K. van der (Kaj-Ivar)" userId="4399a1f9-5af9-4131-b1e6-b42295269d91" providerId="ADAL" clId="{0AD7D64A-E8B9-430C-B402-ED3AC3322E32}" dt="2022-10-06T05:31:16.026" v="4306" actId="208"/>
          <ac:spMkLst>
            <pc:docMk/>
            <pc:sldMk cId="3452199620" sldId="349"/>
            <ac:spMk id="10" creationId="{EE2C2EED-7FE6-467C-BD11-3F1B674EE9C4}"/>
          </ac:spMkLst>
        </pc:spChg>
        <pc:spChg chg="del">
          <ac:chgData name="Wijst, K. van der (Kaj-Ivar)" userId="4399a1f9-5af9-4131-b1e6-b42295269d91" providerId="ADAL" clId="{0AD7D64A-E8B9-430C-B402-ED3AC3322E32}" dt="2022-10-06T05:02:51.488" v="4005" actId="478"/>
          <ac:spMkLst>
            <pc:docMk/>
            <pc:sldMk cId="3452199620" sldId="349"/>
            <ac:spMk id="14" creationId="{56CE353D-C6A6-4F04-B698-A593D40AF221}"/>
          </ac:spMkLst>
        </pc:spChg>
        <pc:spChg chg="add mod">
          <ac:chgData name="Wijst, K. van der (Kaj-Ivar)" userId="4399a1f9-5af9-4131-b1e6-b42295269d91" providerId="ADAL" clId="{0AD7D64A-E8B9-430C-B402-ED3AC3322E32}" dt="2022-10-06T05:02:51.917" v="4006"/>
          <ac:spMkLst>
            <pc:docMk/>
            <pc:sldMk cId="3452199620" sldId="349"/>
            <ac:spMk id="20" creationId="{193AC8EF-7A30-4E0B-8CC9-16B8CF33FF85}"/>
          </ac:spMkLst>
        </pc:spChg>
        <pc:spChg chg="mod">
          <ac:chgData name="Wijst, K. van der (Kaj-Ivar)" userId="4399a1f9-5af9-4131-b1e6-b42295269d91" providerId="ADAL" clId="{0AD7D64A-E8B9-430C-B402-ED3AC3322E32}" dt="2022-10-06T05:27:02.041" v="4282" actId="207"/>
          <ac:spMkLst>
            <pc:docMk/>
            <pc:sldMk cId="3452199620" sldId="349"/>
            <ac:spMk id="21" creationId="{35B6AEB6-5FC4-4A64-8714-E4413F8A17BE}"/>
          </ac:spMkLst>
        </pc:spChg>
        <pc:spChg chg="add mod">
          <ac:chgData name="Wijst, K. van der (Kaj-Ivar)" userId="4399a1f9-5af9-4131-b1e6-b42295269d91" providerId="ADAL" clId="{0AD7D64A-E8B9-430C-B402-ED3AC3322E32}" dt="2022-10-06T05:02:51.917" v="4006"/>
          <ac:spMkLst>
            <pc:docMk/>
            <pc:sldMk cId="3452199620" sldId="349"/>
            <ac:spMk id="22" creationId="{25F7E12F-4E0E-4DCC-880E-6D84D8C1BF7F}"/>
          </ac:spMkLst>
        </pc:spChg>
        <pc:spChg chg="add mod">
          <ac:chgData name="Wijst, K. van der (Kaj-Ivar)" userId="4399a1f9-5af9-4131-b1e6-b42295269d91" providerId="ADAL" clId="{0AD7D64A-E8B9-430C-B402-ED3AC3322E32}" dt="2022-10-06T05:03:02.628" v="4033" actId="1037"/>
          <ac:spMkLst>
            <pc:docMk/>
            <pc:sldMk cId="3452199620" sldId="349"/>
            <ac:spMk id="24" creationId="{51D17CF1-685F-4A26-87B5-89DB130A70BA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25" creationId="{45D9C348-D142-48E0-94CB-20B350468E7C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26" creationId="{EA6A57C0-06AD-4248-9886-505631456104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27" creationId="{DCCC26C9-34D2-4620-8C59-72A8B35159E5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29" creationId="{B1524780-EAD4-404A-B0E0-068E5ABF104A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30" creationId="{5B604F1E-2118-45EB-A42E-258DB8E6B413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31" creationId="{EB29251D-4AED-4F97-8EE8-960D1D16751B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32" creationId="{4A843E44-A257-42A3-A855-DD387D090B72}"/>
          </ac:spMkLst>
        </pc:spChg>
        <pc:spChg chg="del">
          <ac:chgData name="Wijst, K. van der (Kaj-Ivar)" userId="4399a1f9-5af9-4131-b1e6-b42295269d91" providerId="ADAL" clId="{0AD7D64A-E8B9-430C-B402-ED3AC3322E32}" dt="2022-10-06T05:02:51.488" v="4005" actId="478"/>
          <ac:spMkLst>
            <pc:docMk/>
            <pc:sldMk cId="3452199620" sldId="349"/>
            <ac:spMk id="33" creationId="{1A2A93EC-7D2F-480E-B0CE-C5DE87139379}"/>
          </ac:spMkLst>
        </pc:spChg>
        <pc:spChg chg="del">
          <ac:chgData name="Wijst, K. van der (Kaj-Ivar)" userId="4399a1f9-5af9-4131-b1e6-b42295269d91" providerId="ADAL" clId="{0AD7D64A-E8B9-430C-B402-ED3AC3322E32}" dt="2022-10-06T07:59:20.825" v="5658" actId="478"/>
          <ac:spMkLst>
            <pc:docMk/>
            <pc:sldMk cId="3452199620" sldId="349"/>
            <ac:spMk id="35" creationId="{72FF3A02-5234-460B-89C6-C417A4291C9C}"/>
          </ac:spMkLst>
        </pc:spChg>
        <pc:spChg chg="del">
          <ac:chgData name="Wijst, K. van der (Kaj-Ivar)" userId="4399a1f9-5af9-4131-b1e6-b42295269d91" providerId="ADAL" clId="{0AD7D64A-E8B9-430C-B402-ED3AC3322E32}" dt="2022-10-06T07:59:20.825" v="5658" actId="478"/>
          <ac:spMkLst>
            <pc:docMk/>
            <pc:sldMk cId="3452199620" sldId="349"/>
            <ac:spMk id="36" creationId="{797C96F3-C7ED-4AA0-9706-635847EB697D}"/>
          </ac:spMkLst>
        </pc:spChg>
        <pc:spChg chg="del">
          <ac:chgData name="Wijst, K. van der (Kaj-Ivar)" userId="4399a1f9-5af9-4131-b1e6-b42295269d91" providerId="ADAL" clId="{0AD7D64A-E8B9-430C-B402-ED3AC3322E32}" dt="2022-10-06T07:59:20.825" v="5658" actId="478"/>
          <ac:spMkLst>
            <pc:docMk/>
            <pc:sldMk cId="3452199620" sldId="349"/>
            <ac:spMk id="37" creationId="{3A82D9D8-AB68-4221-8396-A245B8D52800}"/>
          </ac:spMkLst>
        </pc:spChg>
        <pc:spChg chg="del">
          <ac:chgData name="Wijst, K. van der (Kaj-Ivar)" userId="4399a1f9-5af9-4131-b1e6-b42295269d91" providerId="ADAL" clId="{0AD7D64A-E8B9-430C-B402-ED3AC3322E32}" dt="2022-10-06T07:59:20.825" v="5658" actId="478"/>
          <ac:spMkLst>
            <pc:docMk/>
            <pc:sldMk cId="3452199620" sldId="349"/>
            <ac:spMk id="38" creationId="{2AC77929-C562-44CB-9589-27C719247B51}"/>
          </ac:spMkLst>
        </pc:spChg>
        <pc:spChg chg="mod topLvl">
          <ac:chgData name="Wijst, K. van der (Kaj-Ivar)" userId="4399a1f9-5af9-4131-b1e6-b42295269d91" providerId="ADAL" clId="{0AD7D64A-E8B9-430C-B402-ED3AC3322E32}" dt="2022-10-06T05:31:16.026" v="4306" actId="208"/>
          <ac:spMkLst>
            <pc:docMk/>
            <pc:sldMk cId="3452199620" sldId="349"/>
            <ac:spMk id="40" creationId="{D97FC6DF-B9CF-46F6-B38A-A15B556BC2EC}"/>
          </ac:spMkLst>
        </pc:spChg>
        <pc:spChg chg="del mod topLvl">
          <ac:chgData name="Wijst, K. van der (Kaj-Ivar)" userId="4399a1f9-5af9-4131-b1e6-b42295269d91" providerId="ADAL" clId="{0AD7D64A-E8B9-430C-B402-ED3AC3322E32}" dt="2022-10-06T04:58:27.761" v="3704" actId="478"/>
          <ac:spMkLst>
            <pc:docMk/>
            <pc:sldMk cId="3452199620" sldId="349"/>
            <ac:spMk id="41" creationId="{1144CF8D-738D-46DB-93CB-2D977102BC1D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42" creationId="{AD5D80E5-5B02-4011-94AE-36887150318C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43" creationId="{F2AB08CA-031A-46BD-8504-EE9140D61CD7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44" creationId="{C00104E2-C5FD-4386-9EDB-D76122B255BA}"/>
          </ac:spMkLst>
        </pc:spChg>
        <pc:spChg chg="add mod">
          <ac:chgData name="Wijst, K. van der (Kaj-Ivar)" userId="4399a1f9-5af9-4131-b1e6-b42295269d91" providerId="ADAL" clId="{0AD7D64A-E8B9-430C-B402-ED3AC3322E32}" dt="2022-10-06T07:59:23.178" v="5660"/>
          <ac:spMkLst>
            <pc:docMk/>
            <pc:sldMk cId="3452199620" sldId="349"/>
            <ac:spMk id="45" creationId="{F9E3A18F-1055-4E30-A66B-1DEE61592CD0}"/>
          </ac:spMkLst>
        </pc:spChg>
        <pc:spChg chg="del">
          <ac:chgData name="Wijst, K. van der (Kaj-Ivar)" userId="4399a1f9-5af9-4131-b1e6-b42295269d91" providerId="ADAL" clId="{0AD7D64A-E8B9-430C-B402-ED3AC3322E32}" dt="2022-10-06T07:59:22.847" v="5659" actId="478"/>
          <ac:spMkLst>
            <pc:docMk/>
            <pc:sldMk cId="3452199620" sldId="349"/>
            <ac:spMk id="93" creationId="{E5B14514-A746-40DC-9FD7-3C33F4B531BD}"/>
          </ac:spMkLst>
        </pc:spChg>
        <pc:grpChg chg="del">
          <ac:chgData name="Wijst, K. van der (Kaj-Ivar)" userId="4399a1f9-5af9-4131-b1e6-b42295269d91" providerId="ADAL" clId="{0AD7D64A-E8B9-430C-B402-ED3AC3322E32}" dt="2022-10-06T04:58:24.820" v="3703" actId="165"/>
          <ac:grpSpMkLst>
            <pc:docMk/>
            <pc:sldMk cId="3452199620" sldId="349"/>
            <ac:grpSpMk id="39" creationId="{AC30A56E-4DA9-4DE0-A4E1-1722D10650D2}"/>
          </ac:grpSpMkLst>
        </pc:grpChg>
        <pc:picChg chg="del">
          <ac:chgData name="Wijst, K. van der (Kaj-Ivar)" userId="4399a1f9-5af9-4131-b1e6-b42295269d91" providerId="ADAL" clId="{0AD7D64A-E8B9-430C-B402-ED3AC3322E32}" dt="2022-10-06T07:59:20.825" v="5658" actId="478"/>
          <ac:picMkLst>
            <pc:docMk/>
            <pc:sldMk cId="3452199620" sldId="349"/>
            <ac:picMk id="34" creationId="{3E1FEEC6-EA56-4F3E-8925-02738E665BB6}"/>
          </ac:picMkLst>
        </pc:picChg>
      </pc:sldChg>
      <pc:sldChg chg="addSp delSp modSp add mod delAnim modAnim">
        <pc:chgData name="Wijst, K. van der (Kaj-Ivar)" userId="4399a1f9-5af9-4131-b1e6-b42295269d91" providerId="ADAL" clId="{0AD7D64A-E8B9-430C-B402-ED3AC3322E32}" dt="2022-10-06T07:59:26.508" v="5662"/>
        <pc:sldMkLst>
          <pc:docMk/>
          <pc:sldMk cId="3120494627" sldId="350"/>
        </pc:sldMkLst>
        <pc:spChg chg="add del mod">
          <ac:chgData name="Wijst, K. van der (Kaj-Ivar)" userId="4399a1f9-5af9-4131-b1e6-b42295269d91" providerId="ADAL" clId="{0AD7D64A-E8B9-430C-B402-ED3AC3322E32}" dt="2022-10-06T05:21:23.968" v="4223" actId="478"/>
          <ac:spMkLst>
            <pc:docMk/>
            <pc:sldMk cId="3120494627" sldId="350"/>
            <ac:spMk id="3" creationId="{3A98370C-2BB5-422A-A0A7-785F715A5E7D}"/>
          </ac:spMkLst>
        </pc:spChg>
        <pc:spChg chg="add del">
          <ac:chgData name="Wijst, K. van der (Kaj-Ivar)" userId="4399a1f9-5af9-4131-b1e6-b42295269d91" providerId="ADAL" clId="{0AD7D64A-E8B9-430C-B402-ED3AC3322E32}" dt="2022-10-06T05:18:46.548" v="4200" actId="11529"/>
          <ac:spMkLst>
            <pc:docMk/>
            <pc:sldMk cId="3120494627" sldId="350"/>
            <ac:spMk id="4" creationId="{75B28521-7E13-4C69-BB7E-0B5969AA9A94}"/>
          </ac:spMkLst>
        </pc:spChg>
        <pc:spChg chg="add del">
          <ac:chgData name="Wijst, K. van der (Kaj-Ivar)" userId="4399a1f9-5af9-4131-b1e6-b42295269d91" providerId="ADAL" clId="{0AD7D64A-E8B9-430C-B402-ED3AC3322E32}" dt="2022-10-06T05:19:18.836" v="4202" actId="478"/>
          <ac:spMkLst>
            <pc:docMk/>
            <pc:sldMk cId="3120494627" sldId="350"/>
            <ac:spMk id="5" creationId="{19C89A6D-A610-4211-BF1E-D5A5089FB3CD}"/>
          </ac:spMkLst>
        </pc:spChg>
        <pc:spChg chg="add del">
          <ac:chgData name="Wijst, K. van der (Kaj-Ivar)" userId="4399a1f9-5af9-4131-b1e6-b42295269d91" providerId="ADAL" clId="{0AD7D64A-E8B9-430C-B402-ED3AC3322E32}" dt="2022-10-06T05:19:44.186" v="4204" actId="11529"/>
          <ac:spMkLst>
            <pc:docMk/>
            <pc:sldMk cId="3120494627" sldId="350"/>
            <ac:spMk id="7" creationId="{B4ACD422-5D57-4779-A1D3-FC3005663FE1}"/>
          </ac:spMkLst>
        </pc:spChg>
        <pc:spChg chg="add mod ord">
          <ac:chgData name="Wijst, K. van der (Kaj-Ivar)" userId="4399a1f9-5af9-4131-b1e6-b42295269d91" providerId="ADAL" clId="{0AD7D64A-E8B9-430C-B402-ED3AC3322E32}" dt="2022-10-06T05:35:18.109" v="4329" actId="207"/>
          <ac:spMkLst>
            <pc:docMk/>
            <pc:sldMk cId="3120494627" sldId="350"/>
            <ac:spMk id="9" creationId="{76E4AFA5-419E-43CF-BDC1-E6DA49EDE5ED}"/>
          </ac:spMkLst>
        </pc:spChg>
        <pc:spChg chg="mod">
          <ac:chgData name="Wijst, K. van der (Kaj-Ivar)" userId="4399a1f9-5af9-4131-b1e6-b42295269d91" providerId="ADAL" clId="{0AD7D64A-E8B9-430C-B402-ED3AC3322E32}" dt="2022-10-06T05:31:23.290" v="4307" actId="208"/>
          <ac:spMkLst>
            <pc:docMk/>
            <pc:sldMk cId="3120494627" sldId="350"/>
            <ac:spMk id="10" creationId="{EE2C2EED-7FE6-467C-BD11-3F1B674EE9C4}"/>
          </ac:spMkLst>
        </pc:spChg>
        <pc:spChg chg="del mod">
          <ac:chgData name="Wijst, K. van der (Kaj-Ivar)" userId="4399a1f9-5af9-4131-b1e6-b42295269d91" providerId="ADAL" clId="{0AD7D64A-E8B9-430C-B402-ED3AC3322E32}" dt="2022-10-06T05:03:26.406" v="4048" actId="478"/>
          <ac:spMkLst>
            <pc:docMk/>
            <pc:sldMk cId="3120494627" sldId="350"/>
            <ac:spMk id="14" creationId="{56CE353D-C6A6-4F04-B698-A593D40AF221}"/>
          </ac:spMkLst>
        </pc:spChg>
        <pc:spChg chg="mod">
          <ac:chgData name="Wijst, K. van der (Kaj-Ivar)" userId="4399a1f9-5af9-4131-b1e6-b42295269d91" providerId="ADAL" clId="{0AD7D64A-E8B9-430C-B402-ED3AC3322E32}" dt="2022-10-06T05:27:08.253" v="4283" actId="207"/>
          <ac:spMkLst>
            <pc:docMk/>
            <pc:sldMk cId="3120494627" sldId="350"/>
            <ac:spMk id="21" creationId="{35B6AEB6-5FC4-4A64-8714-E4413F8A17BE}"/>
          </ac:spMkLst>
        </pc:spChg>
        <pc:spChg chg="add del mod">
          <ac:chgData name="Wijst, K. van der (Kaj-Ivar)" userId="4399a1f9-5af9-4131-b1e6-b42295269d91" providerId="ADAL" clId="{0AD7D64A-E8B9-430C-B402-ED3AC3322E32}" dt="2022-10-06T05:03:26.406" v="4048" actId="478"/>
          <ac:spMkLst>
            <pc:docMk/>
            <pc:sldMk cId="3120494627" sldId="350"/>
            <ac:spMk id="22" creationId="{55D61208-70C4-4A63-9CEF-38AC48E29680}"/>
          </ac:spMkLst>
        </pc:spChg>
        <pc:spChg chg="add mod">
          <ac:chgData name="Wijst, K. van der (Kaj-Ivar)" userId="4399a1f9-5af9-4131-b1e6-b42295269d91" providerId="ADAL" clId="{0AD7D64A-E8B9-430C-B402-ED3AC3322E32}" dt="2022-10-06T05:03:27.714" v="4049"/>
          <ac:spMkLst>
            <pc:docMk/>
            <pc:sldMk cId="3120494627" sldId="350"/>
            <ac:spMk id="24" creationId="{799C4A0C-80EF-4A0A-B044-AFB5D44CA643}"/>
          </ac:spMkLst>
        </pc:spChg>
        <pc:spChg chg="add mod">
          <ac:chgData name="Wijst, K. van der (Kaj-Ivar)" userId="4399a1f9-5af9-4131-b1e6-b42295269d91" providerId="ADAL" clId="{0AD7D64A-E8B9-430C-B402-ED3AC3322E32}" dt="2022-10-06T05:03:27.714" v="4049"/>
          <ac:spMkLst>
            <pc:docMk/>
            <pc:sldMk cId="3120494627" sldId="350"/>
            <ac:spMk id="25" creationId="{B89DA709-32F1-434D-AB90-9C04C35EA3B0}"/>
          </ac:spMkLst>
        </pc:spChg>
        <pc:spChg chg="add mod">
          <ac:chgData name="Wijst, K. van der (Kaj-Ivar)" userId="4399a1f9-5af9-4131-b1e6-b42295269d91" providerId="ADAL" clId="{0AD7D64A-E8B9-430C-B402-ED3AC3322E32}" dt="2022-10-06T05:03:51.143" v="4127" actId="1038"/>
          <ac:spMkLst>
            <pc:docMk/>
            <pc:sldMk cId="3120494627" sldId="350"/>
            <ac:spMk id="26" creationId="{9E24BB17-0BB1-4F83-ACEE-29437C8A7B24}"/>
          </ac:spMkLst>
        </pc:spChg>
        <pc:spChg chg="add del mod">
          <ac:chgData name="Wijst, K. van der (Kaj-Ivar)" userId="4399a1f9-5af9-4131-b1e6-b42295269d91" providerId="ADAL" clId="{0AD7D64A-E8B9-430C-B402-ED3AC3322E32}" dt="2022-10-06T05:24:03.588" v="4246" actId="478"/>
          <ac:spMkLst>
            <pc:docMk/>
            <pc:sldMk cId="3120494627" sldId="350"/>
            <ac:spMk id="27" creationId="{1A844A19-F34F-4804-825D-825ACAF4C069}"/>
          </ac:spMkLst>
        </pc:spChg>
        <pc:spChg chg="add del mod">
          <ac:chgData name="Wijst, K. van der (Kaj-Ivar)" userId="4399a1f9-5af9-4131-b1e6-b42295269d91" providerId="ADAL" clId="{0AD7D64A-E8B9-430C-B402-ED3AC3322E32}" dt="2022-10-06T05:23:38.177" v="4245" actId="478"/>
          <ac:spMkLst>
            <pc:docMk/>
            <pc:sldMk cId="3120494627" sldId="350"/>
            <ac:spMk id="29" creationId="{F998282B-F573-4F57-A5BC-098F0BB7D4DD}"/>
          </ac:spMkLst>
        </pc:spChg>
        <pc:spChg chg="add del mod">
          <ac:chgData name="Wijst, K. van der (Kaj-Ivar)" userId="4399a1f9-5af9-4131-b1e6-b42295269d91" providerId="ADAL" clId="{0AD7D64A-E8B9-430C-B402-ED3AC3322E32}" dt="2022-10-06T05:23:38.177" v="4245" actId="478"/>
          <ac:spMkLst>
            <pc:docMk/>
            <pc:sldMk cId="3120494627" sldId="350"/>
            <ac:spMk id="30" creationId="{4653DEC1-2C4B-4BC9-8D4C-87D964C05924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32" creationId="{72D74E63-49D2-4578-BBA4-D56D6C2937BF}"/>
          </ac:spMkLst>
        </pc:spChg>
        <pc:spChg chg="del mod">
          <ac:chgData name="Wijst, K. van der (Kaj-Ivar)" userId="4399a1f9-5af9-4131-b1e6-b42295269d91" providerId="ADAL" clId="{0AD7D64A-E8B9-430C-B402-ED3AC3322E32}" dt="2022-10-06T05:03:26.406" v="4048" actId="478"/>
          <ac:spMkLst>
            <pc:docMk/>
            <pc:sldMk cId="3120494627" sldId="350"/>
            <ac:spMk id="33" creationId="{1A2A93EC-7D2F-480E-B0CE-C5DE87139379}"/>
          </ac:spMkLst>
        </pc:spChg>
        <pc:spChg chg="del mod">
          <ac:chgData name="Wijst, K. van der (Kaj-Ivar)" userId="4399a1f9-5af9-4131-b1e6-b42295269d91" providerId="ADAL" clId="{0AD7D64A-E8B9-430C-B402-ED3AC3322E32}" dt="2022-10-06T05:04:53.633" v="4161" actId="478"/>
          <ac:spMkLst>
            <pc:docMk/>
            <pc:sldMk cId="3120494627" sldId="350"/>
            <ac:spMk id="35" creationId="{72FF3A02-5234-460B-89C6-C417A4291C9C}"/>
          </ac:spMkLst>
        </pc:spChg>
        <pc:spChg chg="del mod">
          <ac:chgData name="Wijst, K. van der (Kaj-Ivar)" userId="4399a1f9-5af9-4131-b1e6-b42295269d91" providerId="ADAL" clId="{0AD7D64A-E8B9-430C-B402-ED3AC3322E32}" dt="2022-10-06T05:04:55.480" v="4162" actId="478"/>
          <ac:spMkLst>
            <pc:docMk/>
            <pc:sldMk cId="3120494627" sldId="350"/>
            <ac:spMk id="36" creationId="{797C96F3-C7ED-4AA0-9706-635847EB697D}"/>
          </ac:spMkLst>
        </pc:spChg>
        <pc:spChg chg="del mod">
          <ac:chgData name="Wijst, K. van der (Kaj-Ivar)" userId="4399a1f9-5af9-4131-b1e6-b42295269d91" providerId="ADAL" clId="{0AD7D64A-E8B9-430C-B402-ED3AC3322E32}" dt="2022-10-06T05:04:57.973" v="4163" actId="478"/>
          <ac:spMkLst>
            <pc:docMk/>
            <pc:sldMk cId="3120494627" sldId="350"/>
            <ac:spMk id="37" creationId="{3A82D9D8-AB68-4221-8396-A245B8D52800}"/>
          </ac:spMkLst>
        </pc:spChg>
        <pc:spChg chg="del mod">
          <ac:chgData name="Wijst, K. van der (Kaj-Ivar)" userId="4399a1f9-5af9-4131-b1e6-b42295269d91" providerId="ADAL" clId="{0AD7D64A-E8B9-430C-B402-ED3AC3322E32}" dt="2022-10-06T05:23:38.177" v="4245" actId="478"/>
          <ac:spMkLst>
            <pc:docMk/>
            <pc:sldMk cId="3120494627" sldId="350"/>
            <ac:spMk id="38" creationId="{2AC77929-C562-44CB-9589-27C719247B51}"/>
          </ac:spMkLst>
        </pc:spChg>
        <pc:spChg chg="mod topLvl">
          <ac:chgData name="Wijst, K. van der (Kaj-Ivar)" userId="4399a1f9-5af9-4131-b1e6-b42295269d91" providerId="ADAL" clId="{0AD7D64A-E8B9-430C-B402-ED3AC3322E32}" dt="2022-10-06T05:31:23.290" v="4307" actId="208"/>
          <ac:spMkLst>
            <pc:docMk/>
            <pc:sldMk cId="3120494627" sldId="350"/>
            <ac:spMk id="40" creationId="{D97FC6DF-B9CF-46F6-B38A-A15B556BC2EC}"/>
          </ac:spMkLst>
        </pc:spChg>
        <pc:spChg chg="del mod topLvl">
          <ac:chgData name="Wijst, K. van der (Kaj-Ivar)" userId="4399a1f9-5af9-4131-b1e6-b42295269d91" providerId="ADAL" clId="{0AD7D64A-E8B9-430C-B402-ED3AC3322E32}" dt="2022-10-06T04:58:18.013" v="3702" actId="478"/>
          <ac:spMkLst>
            <pc:docMk/>
            <pc:sldMk cId="3120494627" sldId="350"/>
            <ac:spMk id="41" creationId="{1144CF8D-738D-46DB-93CB-2D977102BC1D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2" creationId="{42B7F7DD-4D9C-47D7-A549-CD9581628127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3" creationId="{D0155EE9-AC67-4049-AB3A-E4B06B5713AE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4" creationId="{E8B855B5-5A84-483C-AE85-D862A86DF52D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5" creationId="{3D6F0A9C-0B27-4462-AFE8-54C1B45D9C13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6" creationId="{7AFEC28C-E5DA-40E2-8E64-667D3447768B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7" creationId="{79EF89E0-08D1-474C-AC5A-DC4CB4CAAAA4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8" creationId="{951B0D6E-63DD-42A7-B793-F955F8C02D1F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49" creationId="{C034D90C-5358-402D-B324-0F479CC66CCB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50" creationId="{24C3DEA8-9AB8-4B86-9217-DC1E1414EC4F}"/>
          </ac:spMkLst>
        </pc:spChg>
        <pc:spChg chg="add mod">
          <ac:chgData name="Wijst, K. van der (Kaj-Ivar)" userId="4399a1f9-5af9-4131-b1e6-b42295269d91" providerId="ADAL" clId="{0AD7D64A-E8B9-430C-B402-ED3AC3322E32}" dt="2022-10-06T07:59:26.508" v="5662"/>
          <ac:spMkLst>
            <pc:docMk/>
            <pc:sldMk cId="3120494627" sldId="350"/>
            <ac:spMk id="51" creationId="{FD1F6AD1-0384-4621-A101-2A7101B5CF2E}"/>
          </ac:spMkLst>
        </pc:spChg>
        <pc:spChg chg="del">
          <ac:chgData name="Wijst, K. van der (Kaj-Ivar)" userId="4399a1f9-5af9-4131-b1e6-b42295269d91" providerId="ADAL" clId="{0AD7D64A-E8B9-430C-B402-ED3AC3322E32}" dt="2022-10-06T07:59:26.183" v="5661" actId="478"/>
          <ac:spMkLst>
            <pc:docMk/>
            <pc:sldMk cId="3120494627" sldId="350"/>
            <ac:spMk id="93" creationId="{E5B14514-A746-40DC-9FD7-3C33F4B531BD}"/>
          </ac:spMkLst>
        </pc:spChg>
        <pc:grpChg chg="del">
          <ac:chgData name="Wijst, K. van der (Kaj-Ivar)" userId="4399a1f9-5af9-4131-b1e6-b42295269d91" providerId="ADAL" clId="{0AD7D64A-E8B9-430C-B402-ED3AC3322E32}" dt="2022-10-06T04:58:15.247" v="3701" actId="165"/>
          <ac:grpSpMkLst>
            <pc:docMk/>
            <pc:sldMk cId="3120494627" sldId="350"/>
            <ac:grpSpMk id="39" creationId="{AC30A56E-4DA9-4DE0-A4E1-1722D10650D2}"/>
          </ac:grpSpMkLst>
        </pc:grpChg>
        <pc:picChg chg="mod ord">
          <ac:chgData name="Wijst, K. van der (Kaj-Ivar)" userId="4399a1f9-5af9-4131-b1e6-b42295269d91" providerId="ADAL" clId="{0AD7D64A-E8B9-430C-B402-ED3AC3322E32}" dt="2022-10-06T05:00:41.930" v="3850" actId="167"/>
          <ac:picMkLst>
            <pc:docMk/>
            <pc:sldMk cId="3120494627" sldId="350"/>
            <ac:picMk id="23" creationId="{F2DF8CFB-586B-42CC-90D9-AB75A5E65DE3}"/>
          </ac:picMkLst>
        </pc:picChg>
        <pc:picChg chg="del mod">
          <ac:chgData name="Wijst, K. van der (Kaj-Ivar)" userId="4399a1f9-5af9-4131-b1e6-b42295269d91" providerId="ADAL" clId="{0AD7D64A-E8B9-430C-B402-ED3AC3322E32}" dt="2022-10-06T05:23:38.177" v="4245" actId="478"/>
          <ac:picMkLst>
            <pc:docMk/>
            <pc:sldMk cId="3120494627" sldId="350"/>
            <ac:picMk id="34" creationId="{3E1FEEC6-EA56-4F3E-8925-02738E665BB6}"/>
          </ac:picMkLst>
        </pc:picChg>
      </pc:sldChg>
      <pc:sldChg chg="addSp delSp modSp add mod modTransition modAnim">
        <pc:chgData name="Wijst, K. van der (Kaj-Ivar)" userId="4399a1f9-5af9-4131-b1e6-b42295269d91" providerId="ADAL" clId="{0AD7D64A-E8B9-430C-B402-ED3AC3322E32}" dt="2022-10-06T07:59:32.656" v="5666"/>
        <pc:sldMkLst>
          <pc:docMk/>
          <pc:sldMk cId="2235751805" sldId="351"/>
        </pc:sldMkLst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3" creationId="{3A98370C-2BB5-422A-A0A7-785F715A5E7D}"/>
          </ac:spMkLst>
        </pc:spChg>
        <pc:spChg chg="add mod ord">
          <ac:chgData name="Wijst, K. van der (Kaj-Ivar)" userId="4399a1f9-5af9-4131-b1e6-b42295269d91" providerId="ADAL" clId="{0AD7D64A-E8B9-430C-B402-ED3AC3322E32}" dt="2022-10-06T05:37:39.943" v="4481" actId="207"/>
          <ac:spMkLst>
            <pc:docMk/>
            <pc:sldMk cId="2235751805" sldId="351"/>
            <ac:spMk id="4" creationId="{E2661E66-1C18-414D-A7D1-0C8114486B66}"/>
          </ac:spMkLst>
        </pc:spChg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10" creationId="{EE2C2EED-7FE6-467C-BD11-3F1B674EE9C4}"/>
          </ac:spMkLst>
        </pc:spChg>
        <pc:spChg chg="add mod">
          <ac:chgData name="Wijst, K. van der (Kaj-Ivar)" userId="4399a1f9-5af9-4131-b1e6-b42295269d91" providerId="ADAL" clId="{0AD7D64A-E8B9-430C-B402-ED3AC3322E32}" dt="2022-10-06T05:17:03.181" v="4197" actId="20577"/>
          <ac:spMkLst>
            <pc:docMk/>
            <pc:sldMk cId="2235751805" sldId="351"/>
            <ac:spMk id="19" creationId="{E2DD0CB8-B843-488F-B98B-C977F010336B}"/>
          </ac:spMkLst>
        </pc:spChg>
        <pc:spChg chg="mod">
          <ac:chgData name="Wijst, K. van der (Kaj-Ivar)" userId="4399a1f9-5af9-4131-b1e6-b42295269d91" providerId="ADAL" clId="{0AD7D64A-E8B9-430C-B402-ED3AC3322E32}" dt="2022-10-06T05:27:38.170" v="4287" actId="207"/>
          <ac:spMkLst>
            <pc:docMk/>
            <pc:sldMk cId="2235751805" sldId="351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24" creationId="{799C4A0C-80EF-4A0A-B044-AFB5D44CA643}"/>
          </ac:spMkLst>
        </pc:spChg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25" creationId="{B89DA709-32F1-434D-AB90-9C04C35EA3B0}"/>
          </ac:spMkLst>
        </pc:spChg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26" creationId="{9E24BB17-0BB1-4F83-ACEE-29437C8A7B24}"/>
          </ac:spMkLst>
        </pc:spChg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27" creationId="{1A844A19-F34F-4804-825D-825ACAF4C069}"/>
          </ac:spMkLst>
        </pc:spChg>
        <pc:spChg chg="del">
          <ac:chgData name="Wijst, K. van der (Kaj-Ivar)" userId="4399a1f9-5af9-4131-b1e6-b42295269d91" providerId="ADAL" clId="{0AD7D64A-E8B9-430C-B402-ED3AC3322E32}" dt="2022-10-06T05:39:18.210" v="4584" actId="478"/>
          <ac:spMkLst>
            <pc:docMk/>
            <pc:sldMk cId="2235751805" sldId="351"/>
            <ac:spMk id="29" creationId="{F998282B-F573-4F57-A5BC-098F0BB7D4DD}"/>
          </ac:spMkLst>
        </pc:spChg>
        <pc:spChg chg="add mod">
          <ac:chgData name="Wijst, K. van der (Kaj-Ivar)" userId="4399a1f9-5af9-4131-b1e6-b42295269d91" providerId="ADAL" clId="{0AD7D64A-E8B9-430C-B402-ED3AC3322E32}" dt="2022-10-06T05:34:57.707" v="4327" actId="207"/>
          <ac:spMkLst>
            <pc:docMk/>
            <pc:sldMk cId="2235751805" sldId="351"/>
            <ac:spMk id="30" creationId="{B9FAE1B1-EE95-4953-9DC1-79444CE5F7DC}"/>
          </ac:spMkLst>
        </pc:spChg>
        <pc:spChg chg="add mod">
          <ac:chgData name="Wijst, K. van der (Kaj-Ivar)" userId="4399a1f9-5af9-4131-b1e6-b42295269d91" providerId="ADAL" clId="{0AD7D64A-E8B9-430C-B402-ED3AC3322E32}" dt="2022-10-06T05:27:31.349" v="4286"/>
          <ac:spMkLst>
            <pc:docMk/>
            <pc:sldMk cId="2235751805" sldId="351"/>
            <ac:spMk id="31" creationId="{19B5C887-C9FF-4A8C-B56A-A6C9A90EB2BC}"/>
          </ac:spMkLst>
        </pc:spChg>
        <pc:spChg chg="add mod">
          <ac:chgData name="Wijst, K. van der (Kaj-Ivar)" userId="4399a1f9-5af9-4131-b1e6-b42295269d91" providerId="ADAL" clId="{0AD7D64A-E8B9-430C-B402-ED3AC3322E32}" dt="2022-10-06T05:27:31.349" v="4286"/>
          <ac:spMkLst>
            <pc:docMk/>
            <pc:sldMk cId="2235751805" sldId="351"/>
            <ac:spMk id="32" creationId="{38383C11-B566-44C6-A491-2AF9BBDB58FB}"/>
          </ac:spMkLst>
        </pc:spChg>
        <pc:spChg chg="add mod">
          <ac:chgData name="Wijst, K. van der (Kaj-Ivar)" userId="4399a1f9-5af9-4131-b1e6-b42295269d91" providerId="ADAL" clId="{0AD7D64A-E8B9-430C-B402-ED3AC3322E32}" dt="2022-10-06T05:32:14.355" v="4311" actId="208"/>
          <ac:spMkLst>
            <pc:docMk/>
            <pc:sldMk cId="2235751805" sldId="351"/>
            <ac:spMk id="33" creationId="{0CCCAA5A-7C9B-41D4-ACFC-6E1DC8BC624D}"/>
          </ac:spMkLst>
        </pc:spChg>
        <pc:spChg chg="add mod">
          <ac:chgData name="Wijst, K. van der (Kaj-Ivar)" userId="4399a1f9-5af9-4131-b1e6-b42295269d91" providerId="ADAL" clId="{0AD7D64A-E8B9-430C-B402-ED3AC3322E32}" dt="2022-10-06T05:27:31.349" v="4286"/>
          <ac:spMkLst>
            <pc:docMk/>
            <pc:sldMk cId="2235751805" sldId="351"/>
            <ac:spMk id="35" creationId="{3F997C2A-6B38-4B64-842D-3A0328B316EB}"/>
          </ac:spMkLst>
        </pc:spChg>
        <pc:spChg chg="add mod">
          <ac:chgData name="Wijst, K. van der (Kaj-Ivar)" userId="4399a1f9-5af9-4131-b1e6-b42295269d91" providerId="ADAL" clId="{0AD7D64A-E8B9-430C-B402-ED3AC3322E32}" dt="2022-10-06T05:27:31.349" v="4286"/>
          <ac:spMkLst>
            <pc:docMk/>
            <pc:sldMk cId="2235751805" sldId="351"/>
            <ac:spMk id="36" creationId="{DE89DEFC-EEF1-41AA-89D2-931946230C43}"/>
          </ac:spMkLst>
        </pc:spChg>
        <pc:spChg chg="add mod">
          <ac:chgData name="Wijst, K. van der (Kaj-Ivar)" userId="4399a1f9-5af9-4131-b1e6-b42295269d91" providerId="ADAL" clId="{0AD7D64A-E8B9-430C-B402-ED3AC3322E32}" dt="2022-10-06T05:39:21.417" v="4612" actId="1038"/>
          <ac:spMkLst>
            <pc:docMk/>
            <pc:sldMk cId="2235751805" sldId="351"/>
            <ac:spMk id="37" creationId="{9B20DC9B-E019-4FF0-990F-E21718D464C3}"/>
          </ac:spMkLst>
        </pc:spChg>
        <pc:spChg chg="mod">
          <ac:chgData name="Wijst, K. van der (Kaj-Ivar)" userId="4399a1f9-5af9-4131-b1e6-b42295269d91" providerId="ADAL" clId="{0AD7D64A-E8B9-430C-B402-ED3AC3322E32}" dt="2022-10-06T05:37:50.205" v="4488" actId="208"/>
          <ac:spMkLst>
            <pc:docMk/>
            <pc:sldMk cId="2235751805" sldId="351"/>
            <ac:spMk id="38" creationId="{2AC77929-C562-44CB-9589-27C719247B51}"/>
          </ac:spMkLst>
        </pc:spChg>
        <pc:spChg chg="add mod">
          <ac:chgData name="Wijst, K. van der (Kaj-Ivar)" userId="4399a1f9-5af9-4131-b1e6-b42295269d91" providerId="ADAL" clId="{0AD7D64A-E8B9-430C-B402-ED3AC3322E32}" dt="2022-10-06T05:39:21.417" v="4612" actId="1038"/>
          <ac:spMkLst>
            <pc:docMk/>
            <pc:sldMk cId="2235751805" sldId="351"/>
            <ac:spMk id="39" creationId="{A0996FE6-FC14-4117-9EA3-4DD127FD8DA0}"/>
          </ac:spMkLst>
        </pc:spChg>
        <pc:spChg chg="del">
          <ac:chgData name="Wijst, K. van der (Kaj-Ivar)" userId="4399a1f9-5af9-4131-b1e6-b42295269d91" providerId="ADAL" clId="{0AD7D64A-E8B9-430C-B402-ED3AC3322E32}" dt="2022-10-06T05:27:30.943" v="4285" actId="478"/>
          <ac:spMkLst>
            <pc:docMk/>
            <pc:sldMk cId="2235751805" sldId="351"/>
            <ac:spMk id="40" creationId="{D97FC6DF-B9CF-46F6-B38A-A15B556BC2EC}"/>
          </ac:spMkLst>
        </pc:spChg>
        <pc:spChg chg="add mod">
          <ac:chgData name="Wijst, K. van der (Kaj-Ivar)" userId="4399a1f9-5af9-4131-b1e6-b42295269d91" providerId="ADAL" clId="{0AD7D64A-E8B9-430C-B402-ED3AC3322E32}" dt="2022-10-06T06:36:04.082" v="5176"/>
          <ac:spMkLst>
            <pc:docMk/>
            <pc:sldMk cId="2235751805" sldId="351"/>
            <ac:spMk id="41" creationId="{DD205B29-462C-442A-81FD-76D6B8329458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2" creationId="{7618A096-5FA6-48C6-834D-9774DF4789AB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3" creationId="{7EEA7D24-9459-4E84-8F8C-A007979BBA36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4" creationId="{FE340EE1-7732-49B8-8905-A4548F992A5C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5" creationId="{A94128AC-CDE7-45EF-9D5A-9449B0AF8925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6" creationId="{86659CB9-3E72-422F-B351-5F0BD4CDADAD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7" creationId="{FF1A4EBF-EBFB-4EF5-8050-CB2A8DFADCE9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8" creationId="{8FA188EE-2502-4B2C-AD4B-538F3F4A3ED8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49" creationId="{CC6C22B6-B495-4B56-9F8B-9EA7EB7C31E3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50" creationId="{1EE00DA8-85BA-4E9B-982E-E1294EFA7331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51" creationId="{A2C07329-D6BD-40F3-9967-436F4CE05DED}"/>
          </ac:spMkLst>
        </pc:spChg>
        <pc:spChg chg="add mod">
          <ac:chgData name="Wijst, K. van der (Kaj-Ivar)" userId="4399a1f9-5af9-4131-b1e6-b42295269d91" providerId="ADAL" clId="{0AD7D64A-E8B9-430C-B402-ED3AC3322E32}" dt="2022-10-06T07:59:32.656" v="5666"/>
          <ac:spMkLst>
            <pc:docMk/>
            <pc:sldMk cId="2235751805" sldId="351"/>
            <ac:spMk id="52" creationId="{DEEB9ABA-61DF-4CDF-9FCF-A5995D378C41}"/>
          </ac:spMkLst>
        </pc:spChg>
        <pc:spChg chg="del">
          <ac:chgData name="Wijst, K. van der (Kaj-Ivar)" userId="4399a1f9-5af9-4131-b1e6-b42295269d91" providerId="ADAL" clId="{0AD7D64A-E8B9-430C-B402-ED3AC3322E32}" dt="2022-10-06T07:59:32.310" v="5665" actId="478"/>
          <ac:spMkLst>
            <pc:docMk/>
            <pc:sldMk cId="2235751805" sldId="351"/>
            <ac:spMk id="93" creationId="{E5B14514-A746-40DC-9FD7-3C33F4B531BD}"/>
          </ac:spMkLst>
        </pc:spChg>
        <pc:picChg chg="del">
          <ac:chgData name="Wijst, K. van der (Kaj-Ivar)" userId="4399a1f9-5af9-4131-b1e6-b42295269d91" providerId="ADAL" clId="{0AD7D64A-E8B9-430C-B402-ED3AC3322E32}" dt="2022-10-06T05:27:30.943" v="4285" actId="478"/>
          <ac:picMkLst>
            <pc:docMk/>
            <pc:sldMk cId="2235751805" sldId="351"/>
            <ac:picMk id="8" creationId="{AA64C930-D86C-4B4F-9D4C-718ED5B8D1B9}"/>
          </ac:picMkLst>
        </pc:picChg>
        <pc:picChg chg="add mod">
          <ac:chgData name="Wijst, K. van der (Kaj-Ivar)" userId="4399a1f9-5af9-4131-b1e6-b42295269d91" providerId="ADAL" clId="{0AD7D64A-E8B9-430C-B402-ED3AC3322E32}" dt="2022-10-06T05:27:31.349" v="4286"/>
          <ac:picMkLst>
            <pc:docMk/>
            <pc:sldMk cId="2235751805" sldId="351"/>
            <ac:picMk id="20" creationId="{8554A89E-15BC-405F-B632-87F3002C0722}"/>
          </ac:picMkLst>
        </pc:picChg>
        <pc:picChg chg="add mod">
          <ac:chgData name="Wijst, K. van der (Kaj-Ivar)" userId="4399a1f9-5af9-4131-b1e6-b42295269d91" providerId="ADAL" clId="{0AD7D64A-E8B9-430C-B402-ED3AC3322E32}" dt="2022-10-06T05:27:31.349" v="4286"/>
          <ac:picMkLst>
            <pc:docMk/>
            <pc:sldMk cId="2235751805" sldId="351"/>
            <ac:picMk id="22" creationId="{3525F89E-CA12-45C8-8BF0-3FC43829FF2E}"/>
          </ac:picMkLst>
        </pc:picChg>
        <pc:picChg chg="del">
          <ac:chgData name="Wijst, K. van der (Kaj-Ivar)" userId="4399a1f9-5af9-4131-b1e6-b42295269d91" providerId="ADAL" clId="{0AD7D64A-E8B9-430C-B402-ED3AC3322E32}" dt="2022-10-06T05:27:30.943" v="4285" actId="478"/>
          <ac:picMkLst>
            <pc:docMk/>
            <pc:sldMk cId="2235751805" sldId="351"/>
            <ac:picMk id="23" creationId="{F2DF8CFB-586B-42CC-90D9-AB75A5E65DE3}"/>
          </ac:picMkLst>
        </pc:picChg>
      </pc:sldChg>
      <pc:sldChg chg="addSp delSp modSp add mod delAnim modAnim">
        <pc:chgData name="Wijst, K. van der (Kaj-Ivar)" userId="4399a1f9-5af9-4131-b1e6-b42295269d91" providerId="ADAL" clId="{0AD7D64A-E8B9-430C-B402-ED3AC3322E32}" dt="2022-10-06T07:59:30.074" v="5664"/>
        <pc:sldMkLst>
          <pc:docMk/>
          <pc:sldMk cId="3705596882" sldId="352"/>
        </pc:sldMkLst>
        <pc:spChg chg="mod">
          <ac:chgData name="Wijst, K. van der (Kaj-Ivar)" userId="4399a1f9-5af9-4131-b1e6-b42295269d91" providerId="ADAL" clId="{0AD7D64A-E8B9-430C-B402-ED3AC3322E32}" dt="2022-10-06T05:35:10.801" v="4328" actId="207"/>
          <ac:spMkLst>
            <pc:docMk/>
            <pc:sldMk cId="3705596882" sldId="352"/>
            <ac:spMk id="9" creationId="{76E4AFA5-419E-43CF-BDC1-E6DA49EDE5ED}"/>
          </ac:spMkLst>
        </pc:spChg>
        <pc:spChg chg="del">
          <ac:chgData name="Wijst, K. van der (Kaj-Ivar)" userId="4399a1f9-5af9-4131-b1e6-b42295269d91" providerId="ADAL" clId="{0AD7D64A-E8B9-430C-B402-ED3AC3322E32}" dt="2022-10-06T05:24:16.414" v="4247" actId="478"/>
          <ac:spMkLst>
            <pc:docMk/>
            <pc:sldMk cId="3705596882" sldId="352"/>
            <ac:spMk id="10" creationId="{EE2C2EED-7FE6-467C-BD11-3F1B674EE9C4}"/>
          </ac:spMkLst>
        </pc:spChg>
        <pc:spChg chg="add mod">
          <ac:chgData name="Wijst, K. van der (Kaj-Ivar)" userId="4399a1f9-5af9-4131-b1e6-b42295269d91" providerId="ADAL" clId="{0AD7D64A-E8B9-430C-B402-ED3AC3322E32}" dt="2022-10-06T05:31:33.850" v="4308" actId="208"/>
          <ac:spMkLst>
            <pc:docMk/>
            <pc:sldMk cId="3705596882" sldId="352"/>
            <ac:spMk id="20" creationId="{55D70FEF-A2CC-4F9B-BC88-E27B87FC3678}"/>
          </ac:spMkLst>
        </pc:spChg>
        <pc:spChg chg="mod">
          <ac:chgData name="Wijst, K. van der (Kaj-Ivar)" userId="4399a1f9-5af9-4131-b1e6-b42295269d91" providerId="ADAL" clId="{0AD7D64A-E8B9-430C-B402-ED3AC3322E32}" dt="2022-10-06T05:27:16.174" v="4284" actId="207"/>
          <ac:spMkLst>
            <pc:docMk/>
            <pc:sldMk cId="3705596882" sldId="352"/>
            <ac:spMk id="21" creationId="{35B6AEB6-5FC4-4A64-8714-E4413F8A17BE}"/>
          </ac:spMkLst>
        </pc:spChg>
        <pc:spChg chg="add del mod">
          <ac:chgData name="Wijst, K. van der (Kaj-Ivar)" userId="4399a1f9-5af9-4131-b1e6-b42295269d91" providerId="ADAL" clId="{0AD7D64A-E8B9-430C-B402-ED3AC3322E32}" dt="2022-10-06T05:24:48.736" v="4250"/>
          <ac:spMkLst>
            <pc:docMk/>
            <pc:sldMk cId="3705596882" sldId="352"/>
            <ac:spMk id="22" creationId="{E1F25B25-F2F0-4D2E-B815-612F5E735CA4}"/>
          </ac:spMkLst>
        </pc:spChg>
        <pc:spChg chg="mod">
          <ac:chgData name="Wijst, K. van der (Kaj-Ivar)" userId="4399a1f9-5af9-4131-b1e6-b42295269d91" providerId="ADAL" clId="{0AD7D64A-E8B9-430C-B402-ED3AC3322E32}" dt="2022-10-06T05:25:22.265" v="4276" actId="20577"/>
          <ac:spMkLst>
            <pc:docMk/>
            <pc:sldMk cId="3705596882" sldId="352"/>
            <ac:spMk id="24" creationId="{799C4A0C-80EF-4A0A-B044-AFB5D44CA643}"/>
          </ac:spMkLst>
        </pc:spChg>
        <pc:spChg chg="del">
          <ac:chgData name="Wijst, K. van der (Kaj-Ivar)" userId="4399a1f9-5af9-4131-b1e6-b42295269d91" providerId="ADAL" clId="{0AD7D64A-E8B9-430C-B402-ED3AC3322E32}" dt="2022-10-06T05:24:16.414" v="4247" actId="478"/>
          <ac:spMkLst>
            <pc:docMk/>
            <pc:sldMk cId="3705596882" sldId="352"/>
            <ac:spMk id="25" creationId="{B89DA709-32F1-434D-AB90-9C04C35EA3B0}"/>
          </ac:spMkLst>
        </pc:spChg>
        <pc:spChg chg="del">
          <ac:chgData name="Wijst, K. van der (Kaj-Ivar)" userId="4399a1f9-5af9-4131-b1e6-b42295269d91" providerId="ADAL" clId="{0AD7D64A-E8B9-430C-B402-ED3AC3322E32}" dt="2022-10-06T05:24:16.414" v="4247" actId="478"/>
          <ac:spMkLst>
            <pc:docMk/>
            <pc:sldMk cId="3705596882" sldId="352"/>
            <ac:spMk id="26" creationId="{9E24BB17-0BB1-4F83-ACEE-29437C8A7B24}"/>
          </ac:spMkLst>
        </pc:spChg>
        <pc:spChg chg="add del mod">
          <ac:chgData name="Wijst, K. van der (Kaj-Ivar)" userId="4399a1f9-5af9-4131-b1e6-b42295269d91" providerId="ADAL" clId="{0AD7D64A-E8B9-430C-B402-ED3AC3322E32}" dt="2022-10-06T05:25:19.342" v="4271" actId="1076"/>
          <ac:spMkLst>
            <pc:docMk/>
            <pc:sldMk cId="3705596882" sldId="352"/>
            <ac:spMk id="27" creationId="{1A844A19-F34F-4804-825D-825ACAF4C069}"/>
          </ac:spMkLst>
        </pc:spChg>
        <pc:spChg chg="del">
          <ac:chgData name="Wijst, K. van der (Kaj-Ivar)" userId="4399a1f9-5af9-4131-b1e6-b42295269d91" providerId="ADAL" clId="{0AD7D64A-E8B9-430C-B402-ED3AC3322E32}" dt="2022-10-06T05:39:26.961" v="4613" actId="478"/>
          <ac:spMkLst>
            <pc:docMk/>
            <pc:sldMk cId="3705596882" sldId="352"/>
            <ac:spMk id="29" creationId="{F998282B-F573-4F57-A5BC-098F0BB7D4DD}"/>
          </ac:spMkLst>
        </pc:spChg>
        <pc:spChg chg="add del mod">
          <ac:chgData name="Wijst, K. van der (Kaj-Ivar)" userId="4399a1f9-5af9-4131-b1e6-b42295269d91" providerId="ADAL" clId="{0AD7D64A-E8B9-430C-B402-ED3AC3322E32}" dt="2022-10-06T05:24:48.736" v="4250"/>
          <ac:spMkLst>
            <pc:docMk/>
            <pc:sldMk cId="3705596882" sldId="352"/>
            <ac:spMk id="31" creationId="{5F088987-79FE-4263-964C-1C2CF3F92F54}"/>
          </ac:spMkLst>
        </pc:spChg>
        <pc:spChg chg="add mod">
          <ac:chgData name="Wijst, K. van der (Kaj-Ivar)" userId="4399a1f9-5af9-4131-b1e6-b42295269d91" providerId="ADAL" clId="{0AD7D64A-E8B9-430C-B402-ED3AC3322E32}" dt="2022-10-06T05:24:58.192" v="4253" actId="1076"/>
          <ac:spMkLst>
            <pc:docMk/>
            <pc:sldMk cId="3705596882" sldId="352"/>
            <ac:spMk id="32" creationId="{A7A7517C-F69B-48A8-A1CC-AFE6D02213B0}"/>
          </ac:spMkLst>
        </pc:spChg>
        <pc:spChg chg="add mod">
          <ac:chgData name="Wijst, K. van der (Kaj-Ivar)" userId="4399a1f9-5af9-4131-b1e6-b42295269d91" providerId="ADAL" clId="{0AD7D64A-E8B9-430C-B402-ED3AC3322E32}" dt="2022-10-06T05:25:01.865" v="4254" actId="1076"/>
          <ac:spMkLst>
            <pc:docMk/>
            <pc:sldMk cId="3705596882" sldId="352"/>
            <ac:spMk id="33" creationId="{FA8A2DFD-4732-4C1B-A7B6-CEEFC884EFB0}"/>
          </ac:spMkLst>
        </pc:spChg>
        <pc:spChg chg="add mod">
          <ac:chgData name="Wijst, K. van der (Kaj-Ivar)" userId="4399a1f9-5af9-4131-b1e6-b42295269d91" providerId="ADAL" clId="{0AD7D64A-E8B9-430C-B402-ED3AC3322E32}" dt="2022-10-06T06:35:39.887" v="5175" actId="1037"/>
          <ac:spMkLst>
            <pc:docMk/>
            <pc:sldMk cId="3705596882" sldId="352"/>
            <ac:spMk id="35" creationId="{8ED83CD5-A727-4CBD-A3C7-7C9C792A6A8B}"/>
          </ac:spMkLst>
        </pc:spChg>
        <pc:spChg chg="add mod">
          <ac:chgData name="Wijst, K. van der (Kaj-Ivar)" userId="4399a1f9-5af9-4131-b1e6-b42295269d91" providerId="ADAL" clId="{0AD7D64A-E8B9-430C-B402-ED3AC3322E32}" dt="2022-10-06T05:39:27.380" v="4614"/>
          <ac:spMkLst>
            <pc:docMk/>
            <pc:sldMk cId="3705596882" sldId="352"/>
            <ac:spMk id="36" creationId="{1AA070DA-43DB-4DED-8E4F-F9DB7243A78D}"/>
          </ac:spMkLst>
        </pc:spChg>
        <pc:spChg chg="add mod">
          <ac:chgData name="Wijst, K. van der (Kaj-Ivar)" userId="4399a1f9-5af9-4131-b1e6-b42295269d91" providerId="ADAL" clId="{0AD7D64A-E8B9-430C-B402-ED3AC3322E32}" dt="2022-10-06T05:39:27.380" v="4614"/>
          <ac:spMkLst>
            <pc:docMk/>
            <pc:sldMk cId="3705596882" sldId="352"/>
            <ac:spMk id="37" creationId="{93C6EAF6-FAC2-4F44-B286-E5511C78D3EE}"/>
          </ac:spMkLst>
        </pc:spChg>
        <pc:spChg chg="mod">
          <ac:chgData name="Wijst, K. van der (Kaj-Ivar)" userId="4399a1f9-5af9-4131-b1e6-b42295269d91" providerId="ADAL" clId="{0AD7D64A-E8B9-430C-B402-ED3AC3322E32}" dt="2022-10-06T05:38:17.046" v="4524" actId="1036"/>
          <ac:spMkLst>
            <pc:docMk/>
            <pc:sldMk cId="3705596882" sldId="352"/>
            <ac:spMk id="38" creationId="{2AC77929-C562-44CB-9589-27C719247B51}"/>
          </ac:spMkLst>
        </pc:spChg>
        <pc:spChg chg="add mod">
          <ac:chgData name="Wijst, K. van der (Kaj-Ivar)" userId="4399a1f9-5af9-4131-b1e6-b42295269d91" providerId="ADAL" clId="{0AD7D64A-E8B9-430C-B402-ED3AC3322E32}" dt="2022-10-06T05:42:46.355" v="4671" actId="1035"/>
          <ac:spMkLst>
            <pc:docMk/>
            <pc:sldMk cId="3705596882" sldId="352"/>
            <ac:spMk id="39" creationId="{6735CE50-4B98-4AA3-BBEC-AE9D0A9E869B}"/>
          </ac:spMkLst>
        </pc:spChg>
        <pc:spChg chg="del">
          <ac:chgData name="Wijst, K. van der (Kaj-Ivar)" userId="4399a1f9-5af9-4131-b1e6-b42295269d91" providerId="ADAL" clId="{0AD7D64A-E8B9-430C-B402-ED3AC3322E32}" dt="2022-10-06T05:24:16.414" v="4247" actId="478"/>
          <ac:spMkLst>
            <pc:docMk/>
            <pc:sldMk cId="3705596882" sldId="352"/>
            <ac:spMk id="40" creationId="{D97FC6DF-B9CF-46F6-B38A-A15B556BC2EC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1" creationId="{97F4C669-05AA-44B0-BBCE-7CEC6A590FA6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2" creationId="{D79BD484-E92A-4528-875D-0CD626AB1E69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3" creationId="{F47794C5-0E97-4F9A-ADEF-B12287C3339E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4" creationId="{C682EB5D-CD43-4928-A868-2F162016E3C8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5" creationId="{C5DD7649-B717-4E09-8BE8-9D8FDF6985E6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6" creationId="{D7BC4ABD-ED96-4136-B754-B52841665BCE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7" creationId="{3FEBCC78-1F85-4B83-BC9A-6D83980AD337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8" creationId="{3CFB91D6-CFFA-47F0-B741-7488AEF31911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49" creationId="{FBAD6905-93C3-4DA7-917C-D2AA045E0FD7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50" creationId="{14A13E7A-7352-4807-B00B-01049BEF851C}"/>
          </ac:spMkLst>
        </pc:spChg>
        <pc:spChg chg="add mod">
          <ac:chgData name="Wijst, K. van der (Kaj-Ivar)" userId="4399a1f9-5af9-4131-b1e6-b42295269d91" providerId="ADAL" clId="{0AD7D64A-E8B9-430C-B402-ED3AC3322E32}" dt="2022-10-06T07:59:30.074" v="5664"/>
          <ac:spMkLst>
            <pc:docMk/>
            <pc:sldMk cId="3705596882" sldId="352"/>
            <ac:spMk id="51" creationId="{CE17ACB9-340F-497C-BBE4-D8DFBD2AB698}"/>
          </ac:spMkLst>
        </pc:spChg>
        <pc:spChg chg="del">
          <ac:chgData name="Wijst, K. van der (Kaj-Ivar)" userId="4399a1f9-5af9-4131-b1e6-b42295269d91" providerId="ADAL" clId="{0AD7D64A-E8B9-430C-B402-ED3AC3322E32}" dt="2022-10-06T07:59:29.719" v="5663" actId="478"/>
          <ac:spMkLst>
            <pc:docMk/>
            <pc:sldMk cId="3705596882" sldId="352"/>
            <ac:spMk id="93" creationId="{E5B14514-A746-40DC-9FD7-3C33F4B531BD}"/>
          </ac:spMkLst>
        </pc:spChg>
      </pc:sldChg>
      <pc:sldChg chg="addSp delSp modSp add mod delAnim modAnim">
        <pc:chgData name="Wijst, K. van der (Kaj-Ivar)" userId="4399a1f9-5af9-4131-b1e6-b42295269d91" providerId="ADAL" clId="{0AD7D64A-E8B9-430C-B402-ED3AC3322E32}" dt="2022-10-06T07:59:35.726" v="5668"/>
        <pc:sldMkLst>
          <pc:docMk/>
          <pc:sldMk cId="1115539022" sldId="353"/>
        </pc:sldMkLst>
        <pc:spChg chg="add del mod ord">
          <ac:chgData name="Wijst, K. van der (Kaj-Ivar)" userId="4399a1f9-5af9-4131-b1e6-b42295269d91" providerId="ADAL" clId="{0AD7D64A-E8B9-430C-B402-ED3AC3322E32}" dt="2022-10-06T05:46:15.459" v="4828" actId="166"/>
          <ac:spMkLst>
            <pc:docMk/>
            <pc:sldMk cId="1115539022" sldId="353"/>
            <ac:spMk id="4" creationId="{E2661E66-1C18-414D-A7D1-0C8114486B66}"/>
          </ac:spMkLst>
        </pc:spChg>
        <pc:spChg chg="del">
          <ac:chgData name="Wijst, K. van der (Kaj-Ivar)" userId="4399a1f9-5af9-4131-b1e6-b42295269d91" providerId="ADAL" clId="{0AD7D64A-E8B9-430C-B402-ED3AC3322E32}" dt="2022-10-06T05:35:42.607" v="4333" actId="478"/>
          <ac:spMkLst>
            <pc:docMk/>
            <pc:sldMk cId="1115539022" sldId="353"/>
            <ac:spMk id="19" creationId="{E2DD0CB8-B843-488F-B98B-C977F010336B}"/>
          </ac:spMkLst>
        </pc:spChg>
        <pc:spChg chg="mod">
          <ac:chgData name="Wijst, K. van der (Kaj-Ivar)" userId="4399a1f9-5af9-4131-b1e6-b42295269d91" providerId="ADAL" clId="{0AD7D64A-E8B9-430C-B402-ED3AC3322E32}" dt="2022-10-06T05:41:50.391" v="4632" actId="207"/>
          <ac:spMkLst>
            <pc:docMk/>
            <pc:sldMk cId="1115539022" sldId="353"/>
            <ac:spMk id="21" creationId="{35B6AEB6-5FC4-4A64-8714-E4413F8A17BE}"/>
          </ac:spMkLst>
        </pc:spChg>
        <pc:spChg chg="add mod ord">
          <ac:chgData name="Wijst, K. van der (Kaj-Ivar)" userId="4399a1f9-5af9-4131-b1e6-b42295269d91" providerId="ADAL" clId="{0AD7D64A-E8B9-430C-B402-ED3AC3322E32}" dt="2022-10-06T05:46:15.459" v="4828" actId="166"/>
          <ac:spMkLst>
            <pc:docMk/>
            <pc:sldMk cId="1115539022" sldId="353"/>
            <ac:spMk id="23" creationId="{E41ADDD4-FBCA-43E1-899E-EDC5F2941DB0}"/>
          </ac:spMkLst>
        </pc:spChg>
        <pc:spChg chg="add mod">
          <ac:chgData name="Wijst, K. van der (Kaj-Ivar)" userId="4399a1f9-5af9-4131-b1e6-b42295269d91" providerId="ADAL" clId="{0AD7D64A-E8B9-430C-B402-ED3AC3322E32}" dt="2022-10-06T05:43:52.468" v="4725" actId="404"/>
          <ac:spMkLst>
            <pc:docMk/>
            <pc:sldMk cId="1115539022" sldId="353"/>
            <ac:spMk id="24" creationId="{EC752C07-7B68-44ED-9327-3D1C887095E2}"/>
          </ac:spMkLst>
        </pc:spChg>
        <pc:spChg chg="add mod">
          <ac:chgData name="Wijst, K. van der (Kaj-Ivar)" userId="4399a1f9-5af9-4131-b1e6-b42295269d91" providerId="ADAL" clId="{0AD7D64A-E8B9-430C-B402-ED3AC3322E32}" dt="2022-10-06T06:15:46.070" v="4864" actId="20577"/>
          <ac:spMkLst>
            <pc:docMk/>
            <pc:sldMk cId="1115539022" sldId="353"/>
            <ac:spMk id="27" creationId="{9266FC6E-5301-4EDF-9883-4DE232DE190F}"/>
          </ac:spMkLst>
        </pc:spChg>
        <pc:spChg chg="del mod">
          <ac:chgData name="Wijst, K. van der (Kaj-Ivar)" userId="4399a1f9-5af9-4131-b1e6-b42295269d91" providerId="ADAL" clId="{0AD7D64A-E8B9-430C-B402-ED3AC3322E32}" dt="2022-10-06T05:40:01.329" v="4621" actId="478"/>
          <ac:spMkLst>
            <pc:docMk/>
            <pc:sldMk cId="1115539022" sldId="353"/>
            <ac:spMk id="29" creationId="{F998282B-F573-4F57-A5BC-098F0BB7D4DD}"/>
          </ac:spMkLst>
        </pc:spChg>
        <pc:spChg chg="ord">
          <ac:chgData name="Wijst, K. van der (Kaj-Ivar)" userId="4399a1f9-5af9-4131-b1e6-b42295269d91" providerId="ADAL" clId="{0AD7D64A-E8B9-430C-B402-ED3AC3322E32}" dt="2022-10-06T05:46:15.459" v="4828" actId="166"/>
          <ac:spMkLst>
            <pc:docMk/>
            <pc:sldMk cId="1115539022" sldId="353"/>
            <ac:spMk id="30" creationId="{B9FAE1B1-EE95-4953-9DC1-79444CE5F7DC}"/>
          </ac:spMkLst>
        </pc:spChg>
        <pc:spChg chg="mod ord">
          <ac:chgData name="Wijst, K. van der (Kaj-Ivar)" userId="4399a1f9-5af9-4131-b1e6-b42295269d91" providerId="ADAL" clId="{0AD7D64A-E8B9-430C-B402-ED3AC3322E32}" dt="2022-10-06T05:46:15.459" v="4828" actId="166"/>
          <ac:spMkLst>
            <pc:docMk/>
            <pc:sldMk cId="1115539022" sldId="353"/>
            <ac:spMk id="31" creationId="{19B5C887-C9FF-4A8C-B56A-A6C9A90EB2BC}"/>
          </ac:spMkLst>
        </pc:spChg>
        <pc:spChg chg="del">
          <ac:chgData name="Wijst, K. van der (Kaj-Ivar)" userId="4399a1f9-5af9-4131-b1e6-b42295269d91" providerId="ADAL" clId="{0AD7D64A-E8B9-430C-B402-ED3AC3322E32}" dt="2022-10-06T05:35:38.499" v="4332" actId="478"/>
          <ac:spMkLst>
            <pc:docMk/>
            <pc:sldMk cId="1115539022" sldId="353"/>
            <ac:spMk id="32" creationId="{38383C11-B566-44C6-A491-2AF9BBDB58FB}"/>
          </ac:spMkLst>
        </pc:spChg>
        <pc:spChg chg="ord">
          <ac:chgData name="Wijst, K. van der (Kaj-Ivar)" userId="4399a1f9-5af9-4131-b1e6-b42295269d91" providerId="ADAL" clId="{0AD7D64A-E8B9-430C-B402-ED3AC3322E32}" dt="2022-10-06T05:46:15.459" v="4828" actId="166"/>
          <ac:spMkLst>
            <pc:docMk/>
            <pc:sldMk cId="1115539022" sldId="353"/>
            <ac:spMk id="33" creationId="{0CCCAA5A-7C9B-41D4-ACFC-6E1DC8BC624D}"/>
          </ac:spMkLst>
        </pc:spChg>
        <pc:spChg chg="del">
          <ac:chgData name="Wijst, K. van der (Kaj-Ivar)" userId="4399a1f9-5af9-4131-b1e6-b42295269d91" providerId="ADAL" clId="{0AD7D64A-E8B9-430C-B402-ED3AC3322E32}" dt="2022-10-06T05:35:36.459" v="4331" actId="478"/>
          <ac:spMkLst>
            <pc:docMk/>
            <pc:sldMk cId="1115539022" sldId="353"/>
            <ac:spMk id="35" creationId="{3F997C2A-6B38-4B64-842D-3A0328B316EB}"/>
          </ac:spMkLst>
        </pc:spChg>
        <pc:spChg chg="del">
          <ac:chgData name="Wijst, K. van der (Kaj-Ivar)" userId="4399a1f9-5af9-4131-b1e6-b42295269d91" providerId="ADAL" clId="{0AD7D64A-E8B9-430C-B402-ED3AC3322E32}" dt="2022-10-06T05:35:38.499" v="4332" actId="478"/>
          <ac:spMkLst>
            <pc:docMk/>
            <pc:sldMk cId="1115539022" sldId="353"/>
            <ac:spMk id="36" creationId="{DE89DEFC-EEF1-41AA-89D2-931946230C43}"/>
          </ac:spMkLst>
        </pc:spChg>
        <pc:spChg chg="add del mod ord">
          <ac:chgData name="Wijst, K. van der (Kaj-Ivar)" userId="4399a1f9-5af9-4131-b1e6-b42295269d91" providerId="ADAL" clId="{0AD7D64A-E8B9-430C-B402-ED3AC3322E32}" dt="2022-10-06T05:46:15.459" v="4828" actId="166"/>
          <ac:spMkLst>
            <pc:docMk/>
            <pc:sldMk cId="1115539022" sldId="353"/>
            <ac:spMk id="38" creationId="{2AC77929-C562-44CB-9589-27C719247B51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2" creationId="{3C961B1A-F3C2-4C59-BAB5-F1044ADF4FD8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3" creationId="{4415D086-744C-4981-A7EA-800A02126B4C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4" creationId="{61D58EF2-277A-455C-A389-1A7332090084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5" creationId="{CB4071E2-E3AE-4225-A3E7-A8D6C8EC6E1E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6" creationId="{5720D778-4E59-4010-97B9-30682EE1B81A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7" creationId="{3C9E94B1-48CB-4406-BC37-3AECBE397416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8" creationId="{D084E52C-D409-4740-BB47-DE382D8AFA2C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49" creationId="{3AC86D01-65BA-4A42-A68B-CA43D95AC159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50" creationId="{A29E8B58-D03B-4A64-A04E-244ABEBDD0A4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51" creationId="{DBF46EB5-D84E-4E43-834C-3732C5F9A648}"/>
          </ac:spMkLst>
        </pc:spChg>
        <pc:spChg chg="add mod">
          <ac:chgData name="Wijst, K. van der (Kaj-Ivar)" userId="4399a1f9-5af9-4131-b1e6-b42295269d91" providerId="ADAL" clId="{0AD7D64A-E8B9-430C-B402-ED3AC3322E32}" dt="2022-10-06T07:59:35.726" v="5668"/>
          <ac:spMkLst>
            <pc:docMk/>
            <pc:sldMk cId="1115539022" sldId="353"/>
            <ac:spMk id="52" creationId="{F9E0C831-ED8D-47B1-9842-14DE09F68848}"/>
          </ac:spMkLst>
        </pc:spChg>
        <pc:spChg chg="del">
          <ac:chgData name="Wijst, K. van der (Kaj-Ivar)" userId="4399a1f9-5af9-4131-b1e6-b42295269d91" providerId="ADAL" clId="{0AD7D64A-E8B9-430C-B402-ED3AC3322E32}" dt="2022-10-06T07:59:35.426" v="5667" actId="478"/>
          <ac:spMkLst>
            <pc:docMk/>
            <pc:sldMk cId="1115539022" sldId="353"/>
            <ac:spMk id="93" creationId="{E5B14514-A746-40DC-9FD7-3C33F4B531BD}"/>
          </ac:spMkLst>
        </pc:spChg>
        <pc:picChg chg="add del mod">
          <ac:chgData name="Wijst, K. van der (Kaj-Ivar)" userId="4399a1f9-5af9-4131-b1e6-b42295269d91" providerId="ADAL" clId="{0AD7D64A-E8B9-430C-B402-ED3AC3322E32}" dt="2022-10-06T06:22:44.117" v="4916" actId="478"/>
          <ac:picMkLst>
            <pc:docMk/>
            <pc:sldMk cId="1115539022" sldId="353"/>
            <ac:picMk id="25" creationId="{F5E428C9-9869-457C-8C8C-373EDBA13579}"/>
          </ac:picMkLst>
        </pc:picChg>
        <pc:picChg chg="add del mod ord">
          <ac:chgData name="Wijst, K. van der (Kaj-Ivar)" userId="4399a1f9-5af9-4131-b1e6-b42295269d91" providerId="ADAL" clId="{0AD7D64A-E8B9-430C-B402-ED3AC3322E32}" dt="2022-10-06T05:36:17.104" v="4473" actId="167"/>
          <ac:picMkLst>
            <pc:docMk/>
            <pc:sldMk cId="1115539022" sldId="353"/>
            <ac:picMk id="34" creationId="{3E1FEEC6-EA56-4F3E-8925-02738E665BB6}"/>
          </ac:picMkLst>
        </pc:picChg>
        <pc:picChg chg="add del mod">
          <ac:chgData name="Wijst, K. van der (Kaj-Ivar)" userId="4399a1f9-5af9-4131-b1e6-b42295269d91" providerId="ADAL" clId="{0AD7D64A-E8B9-430C-B402-ED3AC3322E32}" dt="2022-10-06T06:23:15.721" v="4949" actId="478"/>
          <ac:picMkLst>
            <pc:docMk/>
            <pc:sldMk cId="1115539022" sldId="353"/>
            <ac:picMk id="37" creationId="{A94E09E7-A01F-4E0C-8B23-4721FE76A0E6}"/>
          </ac:picMkLst>
        </pc:picChg>
        <pc:picChg chg="add del mod">
          <ac:chgData name="Wijst, K. van der (Kaj-Ivar)" userId="4399a1f9-5af9-4131-b1e6-b42295269d91" providerId="ADAL" clId="{0AD7D64A-E8B9-430C-B402-ED3AC3322E32}" dt="2022-10-06T06:23:22.364" v="4957"/>
          <ac:picMkLst>
            <pc:docMk/>
            <pc:sldMk cId="1115539022" sldId="353"/>
            <ac:picMk id="40" creationId="{61F60C42-9565-46E2-A61C-FAAB1D46F8D7}"/>
          </ac:picMkLst>
        </pc:picChg>
        <pc:cxnChg chg="add del mod">
          <ac:chgData name="Wijst, K. van der (Kaj-Ivar)" userId="4399a1f9-5af9-4131-b1e6-b42295269d91" providerId="ADAL" clId="{0AD7D64A-E8B9-430C-B402-ED3AC3322E32}" dt="2022-10-06T06:22:44.117" v="4916" actId="478"/>
          <ac:cxnSpMkLst>
            <pc:docMk/>
            <pc:sldMk cId="1115539022" sldId="353"/>
            <ac:cxnSpMk id="26" creationId="{7D0AD149-1AA2-4823-A000-1333BEE8E099}"/>
          </ac:cxnSpMkLst>
        </pc:cxnChg>
        <pc:cxnChg chg="add del mod">
          <ac:chgData name="Wijst, K. van der (Kaj-Ivar)" userId="4399a1f9-5af9-4131-b1e6-b42295269d91" providerId="ADAL" clId="{0AD7D64A-E8B9-430C-B402-ED3AC3322E32}" dt="2022-10-06T06:23:15.721" v="4949" actId="478"/>
          <ac:cxnSpMkLst>
            <pc:docMk/>
            <pc:sldMk cId="1115539022" sldId="353"/>
            <ac:cxnSpMk id="39" creationId="{D686E9B4-623F-450D-819C-721C980C4DC5}"/>
          </ac:cxnSpMkLst>
        </pc:cxnChg>
        <pc:cxnChg chg="add del mod">
          <ac:chgData name="Wijst, K. van der (Kaj-Ivar)" userId="4399a1f9-5af9-4131-b1e6-b42295269d91" providerId="ADAL" clId="{0AD7D64A-E8B9-430C-B402-ED3AC3322E32}" dt="2022-10-06T06:23:22.364" v="4957"/>
          <ac:cxnSpMkLst>
            <pc:docMk/>
            <pc:sldMk cId="1115539022" sldId="353"/>
            <ac:cxnSpMk id="41" creationId="{2B0C75A8-0232-451B-9C6D-8895413A3F22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9:38.337" v="5670"/>
        <pc:sldMkLst>
          <pc:docMk/>
          <pc:sldMk cId="1571252773" sldId="354"/>
        </pc:sldMkLst>
        <pc:spChg chg="mod ord">
          <ac:chgData name="Wijst, K. van der (Kaj-Ivar)" userId="4399a1f9-5af9-4131-b1e6-b42295269d91" providerId="ADAL" clId="{0AD7D64A-E8B9-430C-B402-ED3AC3322E32}" dt="2022-10-06T06:23:06.069" v="4948" actId="1037"/>
          <ac:spMkLst>
            <pc:docMk/>
            <pc:sldMk cId="1571252773" sldId="354"/>
            <ac:spMk id="4" creationId="{E2661E66-1C18-414D-A7D1-0C8114486B66}"/>
          </ac:spMkLst>
        </pc:spChg>
        <pc:spChg chg="mod ord">
          <ac:chgData name="Wijst, K. van der (Kaj-Ivar)" userId="4399a1f9-5af9-4131-b1e6-b42295269d91" providerId="ADAL" clId="{0AD7D64A-E8B9-430C-B402-ED3AC3322E32}" dt="2022-10-06T06:28:07.023" v="5014" actId="1076"/>
          <ac:spMkLst>
            <pc:docMk/>
            <pc:sldMk cId="1571252773" sldId="354"/>
            <ac:spMk id="23" creationId="{E41ADDD4-FBCA-43E1-899E-EDC5F2941DB0}"/>
          </ac:spMkLst>
        </pc:spChg>
        <pc:spChg chg="del">
          <ac:chgData name="Wijst, K. van der (Kaj-Ivar)" userId="4399a1f9-5af9-4131-b1e6-b42295269d91" providerId="ADAL" clId="{0AD7D64A-E8B9-430C-B402-ED3AC3322E32}" dt="2022-10-06T06:23:43.748" v="4960" actId="478"/>
          <ac:spMkLst>
            <pc:docMk/>
            <pc:sldMk cId="1571252773" sldId="354"/>
            <ac:spMk id="27" creationId="{9266FC6E-5301-4EDF-9883-4DE232DE190F}"/>
          </ac:spMkLst>
        </pc:spChg>
        <pc:spChg chg="add mod">
          <ac:chgData name="Wijst, K. van der (Kaj-Ivar)" userId="4399a1f9-5af9-4131-b1e6-b42295269d91" providerId="ADAL" clId="{0AD7D64A-E8B9-430C-B402-ED3AC3322E32}" dt="2022-10-06T06:23:44.144" v="4961"/>
          <ac:spMkLst>
            <pc:docMk/>
            <pc:sldMk cId="1571252773" sldId="354"/>
            <ac:spMk id="29" creationId="{96D6916C-84E1-4DA0-AD03-2F4AFBF35F4F}"/>
          </ac:spMkLst>
        </pc:spChg>
        <pc:spChg chg="ord">
          <ac:chgData name="Wijst, K. van der (Kaj-Ivar)" userId="4399a1f9-5af9-4131-b1e6-b42295269d91" providerId="ADAL" clId="{0AD7D64A-E8B9-430C-B402-ED3AC3322E32}" dt="2022-10-06T06:24:28.309" v="4970" actId="170"/>
          <ac:spMkLst>
            <pc:docMk/>
            <pc:sldMk cId="1571252773" sldId="354"/>
            <ac:spMk id="30" creationId="{B9FAE1B1-EE95-4953-9DC1-79444CE5F7DC}"/>
          </ac:spMkLst>
        </pc:spChg>
        <pc:spChg chg="ord">
          <ac:chgData name="Wijst, K. van der (Kaj-Ivar)" userId="4399a1f9-5af9-4131-b1e6-b42295269d91" providerId="ADAL" clId="{0AD7D64A-E8B9-430C-B402-ED3AC3322E32}" dt="2022-10-06T05:46:29.878" v="4829" actId="166"/>
          <ac:spMkLst>
            <pc:docMk/>
            <pc:sldMk cId="1571252773" sldId="354"/>
            <ac:spMk id="31" creationId="{19B5C887-C9FF-4A8C-B56A-A6C9A90EB2BC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32" creationId="{2377948F-AF1C-445F-B851-19FB6FCFBA70}"/>
          </ac:spMkLst>
        </pc:spChg>
        <pc:spChg chg="ord">
          <ac:chgData name="Wijst, K. van der (Kaj-Ivar)" userId="4399a1f9-5af9-4131-b1e6-b42295269d91" providerId="ADAL" clId="{0AD7D64A-E8B9-430C-B402-ED3AC3322E32}" dt="2022-10-06T05:46:29.878" v="4829" actId="166"/>
          <ac:spMkLst>
            <pc:docMk/>
            <pc:sldMk cId="1571252773" sldId="354"/>
            <ac:spMk id="33" creationId="{0CCCAA5A-7C9B-41D4-ACFC-6E1DC8BC624D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35" creationId="{4FD901D2-5961-4A52-A6D3-F8E8D343A2B9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36" creationId="{ACE919E3-1FCE-46FA-AF61-AC2EE81C781B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37" creationId="{2C90D647-8C56-46D9-8769-E06810199218}"/>
          </ac:spMkLst>
        </pc:spChg>
        <pc:spChg chg="ord">
          <ac:chgData name="Wijst, K. van der (Kaj-Ivar)" userId="4399a1f9-5af9-4131-b1e6-b42295269d91" providerId="ADAL" clId="{0AD7D64A-E8B9-430C-B402-ED3AC3322E32}" dt="2022-10-06T05:46:29.878" v="4829" actId="166"/>
          <ac:spMkLst>
            <pc:docMk/>
            <pc:sldMk cId="1571252773" sldId="354"/>
            <ac:spMk id="38" creationId="{2AC77929-C562-44CB-9589-27C719247B51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39" creationId="{CEDF340D-E7DF-44A5-AAAB-24987DFAEDC6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40" creationId="{04979C61-E9ED-4D5D-9E5E-EA2BC1D464E1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41" creationId="{265E2586-7435-4012-8779-D55EC2A42404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42" creationId="{52D82639-4A13-4297-921A-491A57D8471D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43" creationId="{C5B6774F-0A96-4DE4-9050-0B79CACF2279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44" creationId="{99E6BA73-3226-465F-9178-9F526926B5D3}"/>
          </ac:spMkLst>
        </pc:spChg>
        <pc:spChg chg="add mod">
          <ac:chgData name="Wijst, K. van der (Kaj-Ivar)" userId="4399a1f9-5af9-4131-b1e6-b42295269d91" providerId="ADAL" clId="{0AD7D64A-E8B9-430C-B402-ED3AC3322E32}" dt="2022-10-06T07:59:38.337" v="5670"/>
          <ac:spMkLst>
            <pc:docMk/>
            <pc:sldMk cId="1571252773" sldId="354"/>
            <ac:spMk id="45" creationId="{47D46F59-B4A4-48A4-9545-77BA10F8F35B}"/>
          </ac:spMkLst>
        </pc:spChg>
        <pc:spChg chg="del">
          <ac:chgData name="Wijst, K. van der (Kaj-Ivar)" userId="4399a1f9-5af9-4131-b1e6-b42295269d91" providerId="ADAL" clId="{0AD7D64A-E8B9-430C-B402-ED3AC3322E32}" dt="2022-10-06T07:59:37.933" v="5669" actId="478"/>
          <ac:spMkLst>
            <pc:docMk/>
            <pc:sldMk cId="1571252773" sldId="354"/>
            <ac:spMk id="93" creationId="{E5B14514-A746-40DC-9FD7-3C33F4B531BD}"/>
          </ac:spMkLst>
        </pc:spChg>
        <pc:picChg chg="add mod ord modCrop">
          <ac:chgData name="Wijst, K. van der (Kaj-Ivar)" userId="4399a1f9-5af9-4131-b1e6-b42295269d91" providerId="ADAL" clId="{0AD7D64A-E8B9-430C-B402-ED3AC3322E32}" dt="2022-10-06T06:23:00.476" v="4939" actId="1038"/>
          <ac:picMkLst>
            <pc:docMk/>
            <pc:sldMk cId="1571252773" sldId="354"/>
            <ac:picMk id="5" creationId="{A23B3D1F-F0D1-41D9-9506-8F706A927916}"/>
          </ac:picMkLst>
        </pc:picChg>
        <pc:picChg chg="del mod">
          <ac:chgData name="Wijst, K. van der (Kaj-Ivar)" userId="4399a1f9-5af9-4131-b1e6-b42295269d91" providerId="ADAL" clId="{0AD7D64A-E8B9-430C-B402-ED3AC3322E32}" dt="2022-10-06T06:21:24.113" v="4893" actId="478"/>
          <ac:picMkLst>
            <pc:docMk/>
            <pc:sldMk cId="1571252773" sldId="354"/>
            <ac:picMk id="25" creationId="{F5E428C9-9869-457C-8C8C-373EDBA13579}"/>
          </ac:picMkLst>
        </pc:picChg>
        <pc:cxnChg chg="mod ord">
          <ac:chgData name="Wijst, K. van der (Kaj-Ivar)" userId="4399a1f9-5af9-4131-b1e6-b42295269d91" providerId="ADAL" clId="{0AD7D64A-E8B9-430C-B402-ED3AC3322E32}" dt="2022-10-06T06:23:00.476" v="4939" actId="1038"/>
          <ac:cxnSpMkLst>
            <pc:docMk/>
            <pc:sldMk cId="1571252773" sldId="354"/>
            <ac:cxnSpMk id="26" creationId="{7D0AD149-1AA2-4823-A000-1333BEE8E099}"/>
          </ac:cxnSpMkLst>
        </pc:cxnChg>
      </pc:sldChg>
      <pc:sldChg chg="addSp delSp modSp add mod modAnim">
        <pc:chgData name="Wijst, K. van der (Kaj-Ivar)" userId="4399a1f9-5af9-4131-b1e6-b42295269d91" providerId="ADAL" clId="{0AD7D64A-E8B9-430C-B402-ED3AC3322E32}" dt="2022-10-06T07:59:41.469" v="5672"/>
        <pc:sldMkLst>
          <pc:docMk/>
          <pc:sldMk cId="3055878174" sldId="355"/>
        </pc:sldMkLst>
        <pc:spChg chg="add del mod ord">
          <ac:chgData name="Wijst, K. van der (Kaj-Ivar)" userId="4399a1f9-5af9-4131-b1e6-b42295269d91" providerId="ADAL" clId="{0AD7D64A-E8B9-430C-B402-ED3AC3322E32}" dt="2022-10-06T06:26:59.656" v="4999" actId="478"/>
          <ac:spMkLst>
            <pc:docMk/>
            <pc:sldMk cId="3055878174" sldId="355"/>
            <ac:spMk id="3" creationId="{60FDE6F7-93F1-43B8-A6AD-F5FA9AD837E0}"/>
          </ac:spMkLst>
        </pc:spChg>
        <pc:spChg chg="add del">
          <ac:chgData name="Wijst, K. van der (Kaj-Ivar)" userId="4399a1f9-5af9-4131-b1e6-b42295269d91" providerId="ADAL" clId="{0AD7D64A-E8B9-430C-B402-ED3AC3322E32}" dt="2022-10-06T06:28:05.186" v="5013" actId="478"/>
          <ac:spMkLst>
            <pc:docMk/>
            <pc:sldMk cId="3055878174" sldId="355"/>
            <ac:spMk id="23" creationId="{E41ADDD4-FBCA-43E1-899E-EDC5F2941DB0}"/>
          </ac:spMkLst>
        </pc:spChg>
        <pc:spChg chg="add del mod">
          <ac:chgData name="Wijst, K. van der (Kaj-Ivar)" userId="4399a1f9-5af9-4131-b1e6-b42295269d91" providerId="ADAL" clId="{0AD7D64A-E8B9-430C-B402-ED3AC3322E32}" dt="2022-10-06T06:28:04.541" v="5012"/>
          <ac:spMkLst>
            <pc:docMk/>
            <pc:sldMk cId="3055878174" sldId="355"/>
            <ac:spMk id="25" creationId="{8AD90213-B4ED-4F00-97BC-FE979C36A61E}"/>
          </ac:spMkLst>
        </pc:spChg>
        <pc:spChg chg="mod ord">
          <ac:chgData name="Wijst, K. van der (Kaj-Ivar)" userId="4399a1f9-5af9-4131-b1e6-b42295269d91" providerId="ADAL" clId="{0AD7D64A-E8B9-430C-B402-ED3AC3322E32}" dt="2022-10-06T06:32:18.893" v="5104" actId="14100"/>
          <ac:spMkLst>
            <pc:docMk/>
            <pc:sldMk cId="3055878174" sldId="355"/>
            <ac:spMk id="30" creationId="{B9FAE1B1-EE95-4953-9DC1-79444CE5F7DC}"/>
          </ac:spMkLst>
        </pc:spChg>
        <pc:spChg chg="mod">
          <ac:chgData name="Wijst, K. van der (Kaj-Ivar)" userId="4399a1f9-5af9-4131-b1e6-b42295269d91" providerId="ADAL" clId="{0AD7D64A-E8B9-430C-B402-ED3AC3322E32}" dt="2022-10-06T06:28:04.205" v="5011" actId="1076"/>
          <ac:spMkLst>
            <pc:docMk/>
            <pc:sldMk cId="3055878174" sldId="355"/>
            <ac:spMk id="31" creationId="{19B5C887-C9FF-4A8C-B56A-A6C9A90EB2BC}"/>
          </ac:spMkLst>
        </pc:spChg>
        <pc:spChg chg="add del mod">
          <ac:chgData name="Wijst, K. van der (Kaj-Ivar)" userId="4399a1f9-5af9-4131-b1e6-b42295269d91" providerId="ADAL" clId="{0AD7D64A-E8B9-430C-B402-ED3AC3322E32}" dt="2022-10-06T06:29:17.415" v="5016"/>
          <ac:spMkLst>
            <pc:docMk/>
            <pc:sldMk cId="3055878174" sldId="355"/>
            <ac:spMk id="32" creationId="{1E1FFA00-F599-402B-B851-0186AC4146A0}"/>
          </ac:spMkLst>
        </pc:spChg>
        <pc:spChg chg="add del mod">
          <ac:chgData name="Wijst, K. van der (Kaj-Ivar)" userId="4399a1f9-5af9-4131-b1e6-b42295269d91" providerId="ADAL" clId="{0AD7D64A-E8B9-430C-B402-ED3AC3322E32}" dt="2022-10-06T06:29:17.415" v="5016"/>
          <ac:spMkLst>
            <pc:docMk/>
            <pc:sldMk cId="3055878174" sldId="355"/>
            <ac:spMk id="35" creationId="{346A9CE9-75CE-4CA8-884C-22986A8203A5}"/>
          </ac:spMkLst>
        </pc:spChg>
        <pc:spChg chg="add mod">
          <ac:chgData name="Wijst, K. van der (Kaj-Ivar)" userId="4399a1f9-5af9-4131-b1e6-b42295269d91" providerId="ADAL" clId="{0AD7D64A-E8B9-430C-B402-ED3AC3322E32}" dt="2022-10-06T06:36:46.245" v="5178" actId="207"/>
          <ac:spMkLst>
            <pc:docMk/>
            <pc:sldMk cId="3055878174" sldId="355"/>
            <ac:spMk id="39" creationId="{84E59F4C-4748-4A1F-B360-04CDE744C2EB}"/>
          </ac:spMkLst>
        </pc:spChg>
        <pc:spChg chg="add mod">
          <ac:chgData name="Wijst, K. van der (Kaj-Ivar)" userId="4399a1f9-5af9-4131-b1e6-b42295269d91" providerId="ADAL" clId="{0AD7D64A-E8B9-430C-B402-ED3AC3322E32}" dt="2022-10-06T06:36:46.245" v="5178" actId="207"/>
          <ac:spMkLst>
            <pc:docMk/>
            <pc:sldMk cId="3055878174" sldId="355"/>
            <ac:spMk id="40" creationId="{30D76F18-D246-46FC-930E-22EFE656CB4E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1" creationId="{D3B367ED-0364-43D8-9D81-06FF543DD179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2" creationId="{9CC85C69-CBC5-479B-9B01-9B91DE47E1F3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3" creationId="{D5FA5617-60EA-437D-89B4-F96F1690500F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4" creationId="{8A13F923-350E-4902-A5FD-67851581CAC1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5" creationId="{5492867C-0AE1-4E45-A583-91F2C4E723BF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6" creationId="{E13DE259-5FCE-4A42-89FD-88F0BBE5501F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7" creationId="{DE5B95E4-3C1B-478F-AE01-98263928FC37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8" creationId="{E61A160F-07BE-4539-BB82-4818B2672384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49" creationId="{3378BA5E-B09B-42E8-B2F0-D64B0CD36D9A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50" creationId="{99942F99-0FFD-4316-B3EE-1A2245723A63}"/>
          </ac:spMkLst>
        </pc:spChg>
        <pc:spChg chg="add mod">
          <ac:chgData name="Wijst, K. van der (Kaj-Ivar)" userId="4399a1f9-5af9-4131-b1e6-b42295269d91" providerId="ADAL" clId="{0AD7D64A-E8B9-430C-B402-ED3AC3322E32}" dt="2022-10-06T07:59:41.469" v="5672"/>
          <ac:spMkLst>
            <pc:docMk/>
            <pc:sldMk cId="3055878174" sldId="355"/>
            <ac:spMk id="51" creationId="{28113BDB-CD6F-4CEC-86DD-E4D6C8AFB4F1}"/>
          </ac:spMkLst>
        </pc:spChg>
        <pc:spChg chg="del">
          <ac:chgData name="Wijst, K. van der (Kaj-Ivar)" userId="4399a1f9-5af9-4131-b1e6-b42295269d91" providerId="ADAL" clId="{0AD7D64A-E8B9-430C-B402-ED3AC3322E32}" dt="2022-10-06T07:59:41.126" v="5671" actId="478"/>
          <ac:spMkLst>
            <pc:docMk/>
            <pc:sldMk cId="3055878174" sldId="355"/>
            <ac:spMk id="93" creationId="{E5B14514-A746-40DC-9FD7-3C33F4B531BD}"/>
          </ac:spMkLst>
        </pc:spChg>
        <pc:cxnChg chg="add del mod">
          <ac:chgData name="Wijst, K. van der (Kaj-Ivar)" userId="4399a1f9-5af9-4131-b1e6-b42295269d91" providerId="ADAL" clId="{0AD7D64A-E8B9-430C-B402-ED3AC3322E32}" dt="2022-10-06T06:29:17.415" v="5016"/>
          <ac:cxnSpMkLst>
            <pc:docMk/>
            <pc:sldMk cId="3055878174" sldId="355"/>
            <ac:cxnSpMk id="27" creationId="{72B7B63C-8D6B-46EC-A365-33FBE498B379}"/>
          </ac:cxnSpMkLst>
        </pc:cxnChg>
        <pc:cxnChg chg="add mod">
          <ac:chgData name="Wijst, K. van der (Kaj-Ivar)" userId="4399a1f9-5af9-4131-b1e6-b42295269d91" providerId="ADAL" clId="{0AD7D64A-E8B9-430C-B402-ED3AC3322E32}" dt="2022-10-06T06:36:43.070" v="5177" actId="208"/>
          <ac:cxnSpMkLst>
            <pc:docMk/>
            <pc:sldMk cId="3055878174" sldId="355"/>
            <ac:cxnSpMk id="36" creationId="{5A2CE98F-ABF9-4FC5-92C6-0D52FD6B6CD0}"/>
          </ac:cxnSpMkLst>
        </pc:cxnChg>
        <pc:cxnChg chg="add mod">
          <ac:chgData name="Wijst, K. van der (Kaj-Ivar)" userId="4399a1f9-5af9-4131-b1e6-b42295269d91" providerId="ADAL" clId="{0AD7D64A-E8B9-430C-B402-ED3AC3322E32}" dt="2022-10-06T06:36:43.070" v="5177" actId="208"/>
          <ac:cxnSpMkLst>
            <pc:docMk/>
            <pc:sldMk cId="3055878174" sldId="355"/>
            <ac:cxnSpMk id="37" creationId="{8860552F-A8A8-4A4C-A5F1-14DDA10850BC}"/>
          </ac:cxnSpMkLst>
        </pc:cxnChg>
      </pc:sldChg>
      <pc:sldChg chg="addSp delSp modSp add mod modTransition delAnim">
        <pc:chgData name="Wijst, K. van der (Kaj-Ivar)" userId="4399a1f9-5af9-4131-b1e6-b42295269d91" providerId="ADAL" clId="{0AD7D64A-E8B9-430C-B402-ED3AC3322E32}" dt="2022-10-06T07:59:43.893" v="5674"/>
        <pc:sldMkLst>
          <pc:docMk/>
          <pc:sldMk cId="894462769" sldId="356"/>
        </pc:sldMkLst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4" creationId="{E2661E66-1C18-414D-A7D1-0C8114486B66}"/>
          </ac:spMkLst>
        </pc:spChg>
        <pc:spChg chg="mod">
          <ac:chgData name="Wijst, K. van der (Kaj-Ivar)" userId="4399a1f9-5af9-4131-b1e6-b42295269d91" providerId="ADAL" clId="{0AD7D64A-E8B9-430C-B402-ED3AC3322E32}" dt="2022-10-06T06:33:31.310" v="5139" actId="207"/>
          <ac:spMkLst>
            <pc:docMk/>
            <pc:sldMk cId="894462769" sldId="356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23" creationId="{E41ADDD4-FBCA-43E1-899E-EDC5F2941DB0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30" creationId="{B9FAE1B1-EE95-4953-9DC1-79444CE5F7DC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31" creationId="{19B5C887-C9FF-4A8C-B56A-A6C9A90EB2BC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32" creationId="{CDAA7335-0CB8-464C-AC89-293AC009B78D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33" creationId="{0CCCAA5A-7C9B-41D4-ACFC-6E1DC8BC624D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35" creationId="{8A3BD736-A5FE-47F9-B699-55F070F1E683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38" creationId="{2AC77929-C562-44CB-9589-27C719247B51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39" creationId="{84E59F4C-4748-4A1F-B360-04CDE744C2EB}"/>
          </ac:spMkLst>
        </pc:spChg>
        <pc:spChg chg="del">
          <ac:chgData name="Wijst, K. van der (Kaj-Ivar)" userId="4399a1f9-5af9-4131-b1e6-b42295269d91" providerId="ADAL" clId="{0AD7D64A-E8B9-430C-B402-ED3AC3322E32}" dt="2022-10-06T06:30:58.045" v="5096" actId="478"/>
          <ac:spMkLst>
            <pc:docMk/>
            <pc:sldMk cId="894462769" sldId="356"/>
            <ac:spMk id="40" creationId="{30D76F18-D246-46FC-930E-22EFE656CB4E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1" creationId="{E8F0296A-F226-4866-85FE-7AF50A91FD0A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2" creationId="{33AE8DDD-CA6D-4EDB-832D-5B747453CF29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3" creationId="{B3CE6EAB-A379-48BE-9CEC-52C017EF74A6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4" creationId="{1D694371-0E94-4C79-9A90-E382E9C7115B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5" creationId="{E96B0251-E79A-470E-BF40-4875F6F01427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6" creationId="{C3FB51B0-FA85-4107-88BF-2567E8BCD645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7" creationId="{EE4F8F65-1D45-4202-86B2-B6702BBE11A0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8" creationId="{891726FC-FB09-48A5-9934-C9BB1501AB4D}"/>
          </ac:spMkLst>
        </pc:spChg>
        <pc:spChg chg="add mod">
          <ac:chgData name="Wijst, K. van der (Kaj-Ivar)" userId="4399a1f9-5af9-4131-b1e6-b42295269d91" providerId="ADAL" clId="{0AD7D64A-E8B9-430C-B402-ED3AC3322E32}" dt="2022-10-06T07:59:43.893" v="5674"/>
          <ac:spMkLst>
            <pc:docMk/>
            <pc:sldMk cId="894462769" sldId="356"/>
            <ac:spMk id="49" creationId="{71892988-18AD-4EAE-9BC2-112B52FE749F}"/>
          </ac:spMkLst>
        </pc:spChg>
        <pc:spChg chg="del">
          <ac:chgData name="Wijst, K. van der (Kaj-Ivar)" userId="4399a1f9-5af9-4131-b1e6-b42295269d91" providerId="ADAL" clId="{0AD7D64A-E8B9-430C-B402-ED3AC3322E32}" dt="2022-10-06T07:59:43.562" v="5673" actId="478"/>
          <ac:spMkLst>
            <pc:docMk/>
            <pc:sldMk cId="894462769" sldId="356"/>
            <ac:spMk id="93" creationId="{E5B14514-A746-40DC-9FD7-3C33F4B531BD}"/>
          </ac:spMkLst>
        </pc:spChg>
        <pc:picChg chg="del">
          <ac:chgData name="Wijst, K. van der (Kaj-Ivar)" userId="4399a1f9-5af9-4131-b1e6-b42295269d91" providerId="ADAL" clId="{0AD7D64A-E8B9-430C-B402-ED3AC3322E32}" dt="2022-10-06T06:30:58.045" v="5096" actId="478"/>
          <ac:picMkLst>
            <pc:docMk/>
            <pc:sldMk cId="894462769" sldId="356"/>
            <ac:picMk id="5" creationId="{A23B3D1F-F0D1-41D9-9506-8F706A927916}"/>
          </ac:picMkLst>
        </pc:picChg>
        <pc:picChg chg="add mod modCrop">
          <ac:chgData name="Wijst, K. van der (Kaj-Ivar)" userId="4399a1f9-5af9-4131-b1e6-b42295269d91" providerId="ADAL" clId="{0AD7D64A-E8B9-430C-B402-ED3AC3322E32}" dt="2022-10-06T06:38:36.475" v="5188" actId="732"/>
          <ac:picMkLst>
            <pc:docMk/>
            <pc:sldMk cId="894462769" sldId="356"/>
            <ac:picMk id="7" creationId="{90D4DC98-ED2A-41A4-9B15-499C385656B9}"/>
          </ac:picMkLst>
        </pc:picChg>
        <pc:picChg chg="del">
          <ac:chgData name="Wijst, K. van der (Kaj-Ivar)" userId="4399a1f9-5af9-4131-b1e6-b42295269d91" providerId="ADAL" clId="{0AD7D64A-E8B9-430C-B402-ED3AC3322E32}" dt="2022-10-06T06:31:01.633" v="5098" actId="478"/>
          <ac:picMkLst>
            <pc:docMk/>
            <pc:sldMk cId="894462769" sldId="356"/>
            <ac:picMk id="20" creationId="{8554A89E-15BC-405F-B632-87F3002C0722}"/>
          </ac:picMkLst>
        </pc:picChg>
        <pc:picChg chg="del">
          <ac:chgData name="Wijst, K. van der (Kaj-Ivar)" userId="4399a1f9-5af9-4131-b1e6-b42295269d91" providerId="ADAL" clId="{0AD7D64A-E8B9-430C-B402-ED3AC3322E32}" dt="2022-10-06T06:31:00.232" v="5097" actId="478"/>
          <ac:picMkLst>
            <pc:docMk/>
            <pc:sldMk cId="894462769" sldId="356"/>
            <ac:picMk id="22" creationId="{3525F89E-CA12-45C8-8BF0-3FC43829FF2E}"/>
          </ac:picMkLst>
        </pc:picChg>
        <pc:picChg chg="add mod modCrop">
          <ac:chgData name="Wijst, K. van der (Kaj-Ivar)" userId="4399a1f9-5af9-4131-b1e6-b42295269d91" providerId="ADAL" clId="{0AD7D64A-E8B9-430C-B402-ED3AC3322E32}" dt="2022-10-06T06:38:29.942" v="5187" actId="732"/>
          <ac:picMkLst>
            <pc:docMk/>
            <pc:sldMk cId="894462769" sldId="356"/>
            <ac:picMk id="27" creationId="{C21F131B-07A0-4F29-A6F6-6ADB2DEDDD7C}"/>
          </ac:picMkLst>
        </pc:picChg>
        <pc:picChg chg="del">
          <ac:chgData name="Wijst, K. van der (Kaj-Ivar)" userId="4399a1f9-5af9-4131-b1e6-b42295269d91" providerId="ADAL" clId="{0AD7D64A-E8B9-430C-B402-ED3AC3322E32}" dt="2022-10-06T06:31:03.011" v="5099" actId="478"/>
          <ac:picMkLst>
            <pc:docMk/>
            <pc:sldMk cId="894462769" sldId="356"/>
            <ac:picMk id="34" creationId="{3E1FEEC6-EA56-4F3E-8925-02738E665BB6}"/>
          </ac:picMkLst>
        </pc:picChg>
        <pc:cxnChg chg="del">
          <ac:chgData name="Wijst, K. van der (Kaj-Ivar)" userId="4399a1f9-5af9-4131-b1e6-b42295269d91" providerId="ADAL" clId="{0AD7D64A-E8B9-430C-B402-ED3AC3322E32}" dt="2022-10-06T06:30:58.045" v="5096" actId="478"/>
          <ac:cxnSpMkLst>
            <pc:docMk/>
            <pc:sldMk cId="894462769" sldId="356"/>
            <ac:cxnSpMk id="26" creationId="{7D0AD149-1AA2-4823-A000-1333BEE8E099}"/>
          </ac:cxnSpMkLst>
        </pc:cxnChg>
        <pc:cxnChg chg="del">
          <ac:chgData name="Wijst, K. van der (Kaj-Ivar)" userId="4399a1f9-5af9-4131-b1e6-b42295269d91" providerId="ADAL" clId="{0AD7D64A-E8B9-430C-B402-ED3AC3322E32}" dt="2022-10-06T06:30:58.045" v="5096" actId="478"/>
          <ac:cxnSpMkLst>
            <pc:docMk/>
            <pc:sldMk cId="894462769" sldId="356"/>
            <ac:cxnSpMk id="36" creationId="{5A2CE98F-ABF9-4FC5-92C6-0D52FD6B6CD0}"/>
          </ac:cxnSpMkLst>
        </pc:cxnChg>
        <pc:cxnChg chg="del">
          <ac:chgData name="Wijst, K. van der (Kaj-Ivar)" userId="4399a1f9-5af9-4131-b1e6-b42295269d91" providerId="ADAL" clId="{0AD7D64A-E8B9-430C-B402-ED3AC3322E32}" dt="2022-10-06T06:30:58.045" v="5096" actId="478"/>
          <ac:cxnSpMkLst>
            <pc:docMk/>
            <pc:sldMk cId="894462769" sldId="356"/>
            <ac:cxnSpMk id="37" creationId="{8860552F-A8A8-4A4C-A5F1-14DDA10850BC}"/>
          </ac:cxnSpMkLst>
        </pc:cxnChg>
      </pc:sldChg>
      <pc:sldChg chg="add del">
        <pc:chgData name="Wijst, K. van der (Kaj-Ivar)" userId="4399a1f9-5af9-4131-b1e6-b42295269d91" providerId="ADAL" clId="{0AD7D64A-E8B9-430C-B402-ED3AC3322E32}" dt="2022-10-06T06:42:09.849" v="5238" actId="47"/>
        <pc:sldMkLst>
          <pc:docMk/>
          <pc:sldMk cId="3964383769" sldId="357"/>
        </pc:sldMkLst>
      </pc:sldChg>
      <pc:sldChg chg="add del modTransition">
        <pc:chgData name="Wijst, K. van der (Kaj-Ivar)" userId="4399a1f9-5af9-4131-b1e6-b42295269d91" providerId="ADAL" clId="{0AD7D64A-E8B9-430C-B402-ED3AC3322E32}" dt="2022-10-06T06:38:45.082" v="5190" actId="47"/>
        <pc:sldMkLst>
          <pc:docMk/>
          <pc:sldMk cId="882465469" sldId="358"/>
        </pc:sldMkLst>
      </pc:sldChg>
      <pc:sldChg chg="addSp delSp modSp add mod modTransition delAnim modAnim">
        <pc:chgData name="Wijst, K. van der (Kaj-Ivar)" userId="4399a1f9-5af9-4131-b1e6-b42295269d91" providerId="ADAL" clId="{0AD7D64A-E8B9-430C-B402-ED3AC3322E32}" dt="2022-10-06T07:59:46.419" v="5676"/>
        <pc:sldMkLst>
          <pc:docMk/>
          <pc:sldMk cId="3798876188" sldId="359"/>
        </pc:sldMkLst>
        <pc:spChg chg="mod topLvl">
          <ac:chgData name="Wijst, K. van der (Kaj-Ivar)" userId="4399a1f9-5af9-4131-b1e6-b42295269d91" providerId="ADAL" clId="{0AD7D64A-E8B9-430C-B402-ED3AC3322E32}" dt="2022-10-06T06:41:31.076" v="5234" actId="164"/>
          <ac:spMkLst>
            <pc:docMk/>
            <pc:sldMk cId="3798876188" sldId="359"/>
            <ac:spMk id="14" creationId="{1377EBB1-C20D-4D59-A82F-0B338CC425DF}"/>
          </ac:spMkLst>
        </pc:spChg>
        <pc:spChg chg="add mod">
          <ac:chgData name="Wijst, K. van der (Kaj-Ivar)" userId="4399a1f9-5af9-4131-b1e6-b42295269d91" providerId="ADAL" clId="{0AD7D64A-E8B9-430C-B402-ED3AC3322E32}" dt="2022-10-06T06:41:03.713" v="5232" actId="1076"/>
          <ac:spMkLst>
            <pc:docMk/>
            <pc:sldMk cId="3798876188" sldId="359"/>
            <ac:spMk id="17" creationId="{C10A4EA5-2799-4D13-A2D0-DEF9B933C9B8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19" creationId="{58C6C512-FB96-45CE-996F-1CC83F5A82F0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20" creationId="{1575BB87-F816-4581-AE8B-C0FE35290715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22" creationId="{A133959E-9EE0-464A-9C38-DF8F9F2C9491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23" creationId="{D00BC4C1-610A-418C-8E92-5C312E8BE250}"/>
          </ac:spMkLst>
        </pc:spChg>
        <pc:spChg chg="mod">
          <ac:chgData name="Wijst, K. van der (Kaj-Ivar)" userId="4399a1f9-5af9-4131-b1e6-b42295269d91" providerId="ADAL" clId="{0AD7D64A-E8B9-430C-B402-ED3AC3322E32}" dt="2022-10-06T06:39:11.561" v="5195" actId="1076"/>
          <ac:spMkLst>
            <pc:docMk/>
            <pc:sldMk cId="3798876188" sldId="359"/>
            <ac:spMk id="24" creationId="{EC752C07-7B68-44ED-9327-3D1C887095E2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25" creationId="{8D6E0B45-90D0-439C-9438-646B69715BCE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26" creationId="{2BDCBD19-CBD1-4562-B026-BC362CE4524A}"/>
          </ac:spMkLst>
        </pc:spChg>
        <pc:spChg chg="mod">
          <ac:chgData name="Wijst, K. van der (Kaj-Ivar)" userId="4399a1f9-5af9-4131-b1e6-b42295269d91" providerId="ADAL" clId="{0AD7D64A-E8B9-430C-B402-ED3AC3322E32}" dt="2022-10-06T06:39:08.113" v="5194" actId="1076"/>
          <ac:spMkLst>
            <pc:docMk/>
            <pc:sldMk cId="3798876188" sldId="359"/>
            <ac:spMk id="29" creationId="{96D6916C-84E1-4DA0-AD03-2F4AFBF35F4F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30" creationId="{2801EE8D-B81A-4BA9-BE40-5AD4895A5018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31" creationId="{1A25D540-3E9B-4C1D-BC70-AF7C0F44243E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32" creationId="{09938BB3-8E00-429E-9051-4DE54BD6968F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33" creationId="{7D3ABCC0-4D5F-4F80-887A-05D0E426B146}"/>
          </ac:spMkLst>
        </pc:spChg>
        <pc:spChg chg="add mod">
          <ac:chgData name="Wijst, K. van der (Kaj-Ivar)" userId="4399a1f9-5af9-4131-b1e6-b42295269d91" providerId="ADAL" clId="{0AD7D64A-E8B9-430C-B402-ED3AC3322E32}" dt="2022-10-06T07:59:46.419" v="5676"/>
          <ac:spMkLst>
            <pc:docMk/>
            <pc:sldMk cId="3798876188" sldId="359"/>
            <ac:spMk id="34" creationId="{486C3195-BEDF-4DD8-9E32-2A8147965028}"/>
          </ac:spMkLst>
        </pc:spChg>
        <pc:spChg chg="del">
          <ac:chgData name="Wijst, K. van der (Kaj-Ivar)" userId="4399a1f9-5af9-4131-b1e6-b42295269d91" providerId="ADAL" clId="{0AD7D64A-E8B9-430C-B402-ED3AC3322E32}" dt="2022-10-06T07:59:46.060" v="5675" actId="478"/>
          <ac:spMkLst>
            <pc:docMk/>
            <pc:sldMk cId="3798876188" sldId="359"/>
            <ac:spMk id="93" creationId="{E5B14514-A746-40DC-9FD7-3C33F4B531BD}"/>
          </ac:spMkLst>
        </pc:spChg>
        <pc:grpChg chg="add mod">
          <ac:chgData name="Wijst, K. van der (Kaj-Ivar)" userId="4399a1f9-5af9-4131-b1e6-b42295269d91" providerId="ADAL" clId="{0AD7D64A-E8B9-430C-B402-ED3AC3322E32}" dt="2022-10-06T06:41:31.076" v="5234" actId="164"/>
          <ac:grpSpMkLst>
            <pc:docMk/>
            <pc:sldMk cId="3798876188" sldId="359"/>
            <ac:grpSpMk id="5" creationId="{D1DEDE3B-0A6B-440B-AF83-B7CCE23FB545}"/>
          </ac:grpSpMkLst>
        </pc:grpChg>
        <pc:grpChg chg="add del mod">
          <ac:chgData name="Wijst, K. van der (Kaj-Ivar)" userId="4399a1f9-5af9-4131-b1e6-b42295269d91" providerId="ADAL" clId="{0AD7D64A-E8B9-430C-B402-ED3AC3322E32}" dt="2022-10-06T06:40:11.347" v="5200" actId="478"/>
          <ac:grpSpMkLst>
            <pc:docMk/>
            <pc:sldMk cId="3798876188" sldId="359"/>
            <ac:grpSpMk id="13" creationId="{CB2CA3A6-5507-4FCA-B511-4FD01BE0845C}"/>
          </ac:grpSpMkLst>
        </pc:grpChg>
        <pc:picChg chg="add del mod">
          <ac:chgData name="Wijst, K. van der (Kaj-Ivar)" userId="4399a1f9-5af9-4131-b1e6-b42295269d91" providerId="ADAL" clId="{0AD7D64A-E8B9-430C-B402-ED3AC3322E32}" dt="2022-10-06T06:40:09.342" v="5199" actId="21"/>
          <ac:picMkLst>
            <pc:docMk/>
            <pc:sldMk cId="3798876188" sldId="359"/>
            <ac:picMk id="4" creationId="{1EAAE844-D60B-4226-A4B2-B4DE56F95864}"/>
          </ac:picMkLst>
        </pc:picChg>
        <pc:picChg chg="mod">
          <ac:chgData name="Wijst, K. van der (Kaj-Ivar)" userId="4399a1f9-5af9-4131-b1e6-b42295269d91" providerId="ADAL" clId="{0AD7D64A-E8B9-430C-B402-ED3AC3322E32}" dt="2022-10-06T06:39:11.561" v="5195" actId="1076"/>
          <ac:picMkLst>
            <pc:docMk/>
            <pc:sldMk cId="3798876188" sldId="359"/>
            <ac:picMk id="7" creationId="{90D4DC98-ED2A-41A4-9B15-499C385656B9}"/>
          </ac:picMkLst>
        </pc:picChg>
        <pc:picChg chg="del mod topLvl">
          <ac:chgData name="Wijst, K. van der (Kaj-Ivar)" userId="4399a1f9-5af9-4131-b1e6-b42295269d91" providerId="ADAL" clId="{0AD7D64A-E8B9-430C-B402-ED3AC3322E32}" dt="2022-10-06T06:40:11.347" v="5200" actId="478"/>
          <ac:picMkLst>
            <pc:docMk/>
            <pc:sldMk cId="3798876188" sldId="359"/>
            <ac:picMk id="15" creationId="{5179F3DE-B6B8-424E-8E12-5E7027EC2813}"/>
          </ac:picMkLst>
        </pc:picChg>
        <pc:picChg chg="add mod">
          <ac:chgData name="Wijst, K. van der (Kaj-Ivar)" userId="4399a1f9-5af9-4131-b1e6-b42295269d91" providerId="ADAL" clId="{0AD7D64A-E8B9-430C-B402-ED3AC3322E32}" dt="2022-10-06T06:41:31.076" v="5234" actId="164"/>
          <ac:picMkLst>
            <pc:docMk/>
            <pc:sldMk cId="3798876188" sldId="359"/>
            <ac:picMk id="16" creationId="{40E4C6AF-15D7-46CA-9EFD-F07CB10CA7B0}"/>
          </ac:picMkLst>
        </pc:picChg>
        <pc:picChg chg="mod">
          <ac:chgData name="Wijst, K. van der (Kaj-Ivar)" userId="4399a1f9-5af9-4131-b1e6-b42295269d91" providerId="ADAL" clId="{0AD7D64A-E8B9-430C-B402-ED3AC3322E32}" dt="2022-10-06T06:39:08.113" v="5194" actId="1076"/>
          <ac:picMkLst>
            <pc:docMk/>
            <pc:sldMk cId="3798876188" sldId="359"/>
            <ac:picMk id="27" creationId="{C21F131B-07A0-4F29-A6F6-6ADB2DEDDD7C}"/>
          </ac:picMkLst>
        </pc:picChg>
      </pc:sldChg>
      <pc:sldChg chg="addSp delSp modSp add mod modTransition modAnim">
        <pc:chgData name="Wijst, K. van der (Kaj-Ivar)" userId="4399a1f9-5af9-4131-b1e6-b42295269d91" providerId="ADAL" clId="{0AD7D64A-E8B9-430C-B402-ED3AC3322E32}" dt="2022-10-06T07:59:49.794" v="5678"/>
        <pc:sldMkLst>
          <pc:docMk/>
          <pc:sldMk cId="3989604370" sldId="360"/>
        </pc:sldMkLst>
        <pc:spChg chg="del">
          <ac:chgData name="Wijst, K. van der (Kaj-Ivar)" userId="4399a1f9-5af9-4131-b1e6-b42295269d91" providerId="ADAL" clId="{0AD7D64A-E8B9-430C-B402-ED3AC3322E32}" dt="2022-10-06T06:41:35.586" v="5235" actId="478"/>
          <ac:spMkLst>
            <pc:docMk/>
            <pc:sldMk cId="3989604370" sldId="360"/>
            <ac:spMk id="14" creationId="{1377EBB1-C20D-4D59-A82F-0B338CC425DF}"/>
          </ac:spMkLst>
        </pc:spChg>
        <pc:spChg chg="del">
          <ac:chgData name="Wijst, K. van der (Kaj-Ivar)" userId="4399a1f9-5af9-4131-b1e6-b42295269d91" providerId="ADAL" clId="{0AD7D64A-E8B9-430C-B402-ED3AC3322E32}" dt="2022-10-06T06:41:35.586" v="5235" actId="478"/>
          <ac:spMkLst>
            <pc:docMk/>
            <pc:sldMk cId="3989604370" sldId="360"/>
            <ac:spMk id="17" creationId="{C10A4EA5-2799-4D13-A2D0-DEF9B933C9B8}"/>
          </ac:spMkLst>
        </pc:spChg>
        <pc:spChg chg="mod">
          <ac:chgData name="Wijst, K. van der (Kaj-Ivar)" userId="4399a1f9-5af9-4131-b1e6-b42295269d91" providerId="ADAL" clId="{0AD7D64A-E8B9-430C-B402-ED3AC3322E32}" dt="2022-10-06T06:41:40.507" v="5236"/>
          <ac:spMkLst>
            <pc:docMk/>
            <pc:sldMk cId="3989604370" sldId="360"/>
            <ac:spMk id="18" creationId="{9E5DB1E3-BEFD-4E4E-8713-F85E21C15145}"/>
          </ac:spMkLst>
        </pc:spChg>
        <pc:spChg chg="mod">
          <ac:chgData name="Wijst, K. van der (Kaj-Ivar)" userId="4399a1f9-5af9-4131-b1e6-b42295269d91" providerId="ADAL" clId="{0AD7D64A-E8B9-430C-B402-ED3AC3322E32}" dt="2022-10-06T06:41:40.507" v="5236"/>
          <ac:spMkLst>
            <pc:docMk/>
            <pc:sldMk cId="3989604370" sldId="360"/>
            <ac:spMk id="22" creationId="{B60B04E4-6B43-41A2-942E-D7D35B80C817}"/>
          </ac:spMkLst>
        </pc:spChg>
        <pc:spChg chg="mod">
          <ac:chgData name="Wijst, K. van der (Kaj-Ivar)" userId="4399a1f9-5af9-4131-b1e6-b42295269d91" providerId="ADAL" clId="{0AD7D64A-E8B9-430C-B402-ED3AC3322E32}" dt="2022-10-06T06:41:40.507" v="5236"/>
          <ac:spMkLst>
            <pc:docMk/>
            <pc:sldMk cId="3989604370" sldId="360"/>
            <ac:spMk id="26" creationId="{DB2F2D95-5AC2-49CA-A9D0-267E72B42E01}"/>
          </ac:spMkLst>
        </pc:spChg>
        <pc:spChg chg="add mod">
          <ac:chgData name="Wijst, K. van der (Kaj-Ivar)" userId="4399a1f9-5af9-4131-b1e6-b42295269d91" providerId="ADAL" clId="{0AD7D64A-E8B9-430C-B402-ED3AC3322E32}" dt="2022-10-06T06:41:40.507" v="5236"/>
          <ac:spMkLst>
            <pc:docMk/>
            <pc:sldMk cId="3989604370" sldId="360"/>
            <ac:spMk id="31" creationId="{244E410A-3DAA-42D1-9E26-6C2B70DE4AD1}"/>
          </ac:spMkLst>
        </pc:spChg>
        <pc:spChg chg="add mod">
          <ac:chgData name="Wijst, K. van der (Kaj-Ivar)" userId="4399a1f9-5af9-4131-b1e6-b42295269d91" providerId="ADAL" clId="{0AD7D64A-E8B9-430C-B402-ED3AC3322E32}" dt="2022-10-06T06:41:40.507" v="5236"/>
          <ac:spMkLst>
            <pc:docMk/>
            <pc:sldMk cId="3989604370" sldId="360"/>
            <ac:spMk id="32" creationId="{1A24A515-2E8E-4A4F-B9E7-13FB5A2B7930}"/>
          </ac:spMkLst>
        </pc:spChg>
        <pc:spChg chg="add mod">
          <ac:chgData name="Wijst, K. van der (Kaj-Ivar)" userId="4399a1f9-5af9-4131-b1e6-b42295269d91" providerId="ADAL" clId="{0AD7D64A-E8B9-430C-B402-ED3AC3322E32}" dt="2022-10-06T06:41:40.507" v="5236"/>
          <ac:spMkLst>
            <pc:docMk/>
            <pc:sldMk cId="3989604370" sldId="360"/>
            <ac:spMk id="33" creationId="{5BC3B5FD-3F65-44AE-9B4C-055D01D3B20C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34" creationId="{9C7A083A-A09D-4CA1-9D7E-33118F838C25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35" creationId="{7E7B3D75-00BF-4CFF-A86D-24A34E003F5E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36" creationId="{43C75167-C8AF-44CB-8BD5-385E089DF1F7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37" creationId="{7AA4CACD-571B-45EC-A727-E401CFC75481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38" creationId="{FF74C499-0F19-4A70-8346-F0AA4B75A78F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39" creationId="{EB45E180-6D16-48C5-AF79-A0CC2C1AA099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40" creationId="{C983D00D-AA9B-4550-BFB6-69021E5EDB30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41" creationId="{0C928CE8-D645-40C5-AF7A-E409333BA704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42" creationId="{D8DCEEED-D455-40F9-8FE5-565A628A78E9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43" creationId="{7E3789F9-9F85-4521-802C-B9EC962A56FA}"/>
          </ac:spMkLst>
        </pc:spChg>
        <pc:spChg chg="add mod">
          <ac:chgData name="Wijst, K. van der (Kaj-Ivar)" userId="4399a1f9-5af9-4131-b1e6-b42295269d91" providerId="ADAL" clId="{0AD7D64A-E8B9-430C-B402-ED3AC3322E32}" dt="2022-10-06T07:59:49.794" v="5678"/>
          <ac:spMkLst>
            <pc:docMk/>
            <pc:sldMk cId="3989604370" sldId="360"/>
            <ac:spMk id="44" creationId="{E0AF2623-0B5A-4A5F-A31A-9D3FFB98BEBE}"/>
          </ac:spMkLst>
        </pc:spChg>
        <pc:spChg chg="del">
          <ac:chgData name="Wijst, K. van der (Kaj-Ivar)" userId="4399a1f9-5af9-4131-b1e6-b42295269d91" providerId="ADAL" clId="{0AD7D64A-E8B9-430C-B402-ED3AC3322E32}" dt="2022-10-06T07:59:49.504" v="5677" actId="478"/>
          <ac:spMkLst>
            <pc:docMk/>
            <pc:sldMk cId="3989604370" sldId="360"/>
            <ac:spMk id="93" creationId="{E5B14514-A746-40DC-9FD7-3C33F4B531BD}"/>
          </ac:spMkLst>
        </pc:spChg>
        <pc:grpChg chg="add mod">
          <ac:chgData name="Wijst, K. van der (Kaj-Ivar)" userId="4399a1f9-5af9-4131-b1e6-b42295269d91" providerId="ADAL" clId="{0AD7D64A-E8B9-430C-B402-ED3AC3322E32}" dt="2022-10-06T06:41:40.507" v="5236"/>
          <ac:grpSpMkLst>
            <pc:docMk/>
            <pc:sldMk cId="3989604370" sldId="360"/>
            <ac:grpSpMk id="15" creationId="{E3085375-B760-442E-BAF6-AFE219364C07}"/>
          </ac:grpSpMkLst>
        </pc:grpChg>
        <pc:grpChg chg="add mod">
          <ac:chgData name="Wijst, K. van der (Kaj-Ivar)" userId="4399a1f9-5af9-4131-b1e6-b42295269d91" providerId="ADAL" clId="{0AD7D64A-E8B9-430C-B402-ED3AC3322E32}" dt="2022-10-06T06:41:40.507" v="5236"/>
          <ac:grpSpMkLst>
            <pc:docMk/>
            <pc:sldMk cId="3989604370" sldId="360"/>
            <ac:grpSpMk id="20" creationId="{F28B7DA7-936C-4CE5-925D-9114E8AB2F22}"/>
          </ac:grpSpMkLst>
        </pc:grpChg>
        <pc:grpChg chg="add mod">
          <ac:chgData name="Wijst, K. van der (Kaj-Ivar)" userId="4399a1f9-5af9-4131-b1e6-b42295269d91" providerId="ADAL" clId="{0AD7D64A-E8B9-430C-B402-ED3AC3322E32}" dt="2022-10-06T06:41:40.507" v="5236"/>
          <ac:grpSpMkLst>
            <pc:docMk/>
            <pc:sldMk cId="3989604370" sldId="360"/>
            <ac:grpSpMk id="25" creationId="{DC51C726-885D-48B9-B9E3-309D8B59E75D}"/>
          </ac:grpSpMkLst>
        </pc:grpChg>
        <pc:picChg chg="del">
          <ac:chgData name="Wijst, K. van der (Kaj-Ivar)" userId="4399a1f9-5af9-4131-b1e6-b42295269d91" providerId="ADAL" clId="{0AD7D64A-E8B9-430C-B402-ED3AC3322E32}" dt="2022-10-06T06:41:35.586" v="5235" actId="478"/>
          <ac:picMkLst>
            <pc:docMk/>
            <pc:sldMk cId="3989604370" sldId="360"/>
            <ac:picMk id="16" creationId="{40E4C6AF-15D7-46CA-9EFD-F07CB10CA7B0}"/>
          </ac:picMkLst>
        </pc:picChg>
        <pc:picChg chg="mod">
          <ac:chgData name="Wijst, K. van der (Kaj-Ivar)" userId="4399a1f9-5af9-4131-b1e6-b42295269d91" providerId="ADAL" clId="{0AD7D64A-E8B9-430C-B402-ED3AC3322E32}" dt="2022-10-06T06:41:40.507" v="5236"/>
          <ac:picMkLst>
            <pc:docMk/>
            <pc:sldMk cId="3989604370" sldId="360"/>
            <ac:picMk id="19" creationId="{DC16A400-C2BF-47EA-B380-0DE71C19D3E2}"/>
          </ac:picMkLst>
        </pc:picChg>
        <pc:picChg chg="mod">
          <ac:chgData name="Wijst, K. van der (Kaj-Ivar)" userId="4399a1f9-5af9-4131-b1e6-b42295269d91" providerId="ADAL" clId="{0AD7D64A-E8B9-430C-B402-ED3AC3322E32}" dt="2022-10-06T06:41:40.507" v="5236"/>
          <ac:picMkLst>
            <pc:docMk/>
            <pc:sldMk cId="3989604370" sldId="360"/>
            <ac:picMk id="23" creationId="{67140660-1A2E-44FC-BF7A-F27036877780}"/>
          </ac:picMkLst>
        </pc:picChg>
        <pc:picChg chg="mod">
          <ac:chgData name="Wijst, K. van der (Kaj-Ivar)" userId="4399a1f9-5af9-4131-b1e6-b42295269d91" providerId="ADAL" clId="{0AD7D64A-E8B9-430C-B402-ED3AC3322E32}" dt="2022-10-06T06:41:40.507" v="5236"/>
          <ac:picMkLst>
            <pc:docMk/>
            <pc:sldMk cId="3989604370" sldId="360"/>
            <ac:picMk id="30" creationId="{3F68FE43-16D2-4D78-B493-D471B1A11DF2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07:50:40.137" v="5536" actId="1038"/>
        <pc:sldMkLst>
          <pc:docMk/>
          <pc:sldMk cId="1114498213" sldId="361"/>
        </pc:sldMkLst>
        <pc:spChg chg="mod ord">
          <ac:chgData name="Wijst, K. van der (Kaj-Ivar)" userId="4399a1f9-5af9-4131-b1e6-b42295269d91" providerId="ADAL" clId="{0AD7D64A-E8B9-430C-B402-ED3AC3322E32}" dt="2022-10-06T07:49:53.580" v="5521" actId="208"/>
          <ac:spMkLst>
            <pc:docMk/>
            <pc:sldMk cId="1114498213" sldId="361"/>
            <ac:spMk id="4" creationId="{F087280D-A840-4853-B130-64D3503DD5E5}"/>
          </ac:spMkLst>
        </pc:spChg>
        <pc:spChg chg="del mod">
          <ac:chgData name="Wijst, K. van der (Kaj-Ivar)" userId="4399a1f9-5af9-4131-b1e6-b42295269d91" providerId="ADAL" clId="{0AD7D64A-E8B9-430C-B402-ED3AC3322E32}" dt="2022-10-06T07:46:52.858" v="5483" actId="478"/>
          <ac:spMkLst>
            <pc:docMk/>
            <pc:sldMk cId="1114498213" sldId="361"/>
            <ac:spMk id="5" creationId="{9E23AB3C-8F42-4CA7-9C39-DD6E0AE5D67C}"/>
          </ac:spMkLst>
        </pc:spChg>
        <pc:spChg chg="del mod">
          <ac:chgData name="Wijst, K. van der (Kaj-Ivar)" userId="4399a1f9-5af9-4131-b1e6-b42295269d91" providerId="ADAL" clId="{0AD7D64A-E8B9-430C-B402-ED3AC3322E32}" dt="2022-10-06T07:44:34.603" v="5449" actId="478"/>
          <ac:spMkLst>
            <pc:docMk/>
            <pc:sldMk cId="1114498213" sldId="361"/>
            <ac:spMk id="6" creationId="{684C27A3-B521-40B4-BF52-A7D644B63640}"/>
          </ac:spMkLst>
        </pc:spChg>
        <pc:spChg chg="add mod">
          <ac:chgData name="Wijst, K. van der (Kaj-Ivar)" userId="4399a1f9-5af9-4131-b1e6-b42295269d91" providerId="ADAL" clId="{0AD7D64A-E8B9-430C-B402-ED3AC3322E32}" dt="2022-10-06T07:50:40.137" v="5536" actId="1038"/>
          <ac:spMkLst>
            <pc:docMk/>
            <pc:sldMk cId="1114498213" sldId="361"/>
            <ac:spMk id="21" creationId="{6DD92284-84CC-478D-ADD3-4FCE809D128D}"/>
          </ac:spMkLst>
        </pc:spChg>
        <pc:spChg chg="add mod">
          <ac:chgData name="Wijst, K. van der (Kaj-Ivar)" userId="4399a1f9-5af9-4131-b1e6-b42295269d91" providerId="ADAL" clId="{0AD7D64A-E8B9-430C-B402-ED3AC3322E32}" dt="2022-10-06T07:50:37.491" v="5532" actId="1038"/>
          <ac:spMkLst>
            <pc:docMk/>
            <pc:sldMk cId="1114498213" sldId="361"/>
            <ac:spMk id="22" creationId="{E5CAA5C0-F50D-447B-9256-D7A1BDA95DB8}"/>
          </ac:spMkLst>
        </pc:spChg>
        <pc:spChg chg="add mod">
          <ac:chgData name="Wijst, K. van der (Kaj-Ivar)" userId="4399a1f9-5af9-4131-b1e6-b42295269d91" providerId="ADAL" clId="{0AD7D64A-E8B9-430C-B402-ED3AC3322E32}" dt="2022-10-06T07:50:34.203" v="5529" actId="1038"/>
          <ac:spMkLst>
            <pc:docMk/>
            <pc:sldMk cId="1114498213" sldId="361"/>
            <ac:spMk id="23" creationId="{A01A1718-F77A-4FBD-82E4-05941EAE00D7}"/>
          </ac:spMkLst>
        </pc:spChg>
        <pc:spChg chg="add mod">
          <ac:chgData name="Wijst, K. van der (Kaj-Ivar)" userId="4399a1f9-5af9-4131-b1e6-b42295269d91" providerId="ADAL" clId="{0AD7D64A-E8B9-430C-B402-ED3AC3322E32}" dt="2022-10-06T07:50:30.450" v="5528" actId="1037"/>
          <ac:spMkLst>
            <pc:docMk/>
            <pc:sldMk cId="1114498213" sldId="361"/>
            <ac:spMk id="24" creationId="{1D6358B8-1ED8-4938-83ED-F8944AD9B61A}"/>
          </ac:spMkLst>
        </pc:spChg>
        <pc:spChg chg="add mod">
          <ac:chgData name="Wijst, K. van der (Kaj-Ivar)" userId="4399a1f9-5af9-4131-b1e6-b42295269d91" providerId="ADAL" clId="{0AD7D64A-E8B9-430C-B402-ED3AC3322E32}" dt="2022-10-06T07:50:28.108" v="5527" actId="1037"/>
          <ac:spMkLst>
            <pc:docMk/>
            <pc:sldMk cId="1114498213" sldId="361"/>
            <ac:spMk id="25" creationId="{3AB3ED81-92D5-47E2-9FE4-217916023B8A}"/>
          </ac:spMkLst>
        </pc:spChg>
        <pc:spChg chg="add mod">
          <ac:chgData name="Wijst, K. van der (Kaj-Ivar)" userId="4399a1f9-5af9-4131-b1e6-b42295269d91" providerId="ADAL" clId="{0AD7D64A-E8B9-430C-B402-ED3AC3322E32}" dt="2022-10-06T07:50:01.305" v="5523" actId="207"/>
          <ac:spMkLst>
            <pc:docMk/>
            <pc:sldMk cId="1114498213" sldId="361"/>
            <ac:spMk id="26" creationId="{72DBF5CE-8F3E-4A5E-9C3A-63749EC73479}"/>
          </ac:spMkLst>
        </pc:spChg>
        <pc:spChg chg="add mod">
          <ac:chgData name="Wijst, K. van der (Kaj-Ivar)" userId="4399a1f9-5af9-4131-b1e6-b42295269d91" providerId="ADAL" clId="{0AD7D64A-E8B9-430C-B402-ED3AC3322E32}" dt="2022-10-06T07:45:03.011" v="5460" actId="255"/>
          <ac:spMkLst>
            <pc:docMk/>
            <pc:sldMk cId="1114498213" sldId="361"/>
            <ac:spMk id="27" creationId="{2897DF41-AE3A-48DB-9E9B-35B23037F327}"/>
          </ac:spMkLst>
        </pc:spChg>
        <pc:spChg chg="add mod">
          <ac:chgData name="Wijst, K. van der (Kaj-Ivar)" userId="4399a1f9-5af9-4131-b1e6-b42295269d91" providerId="ADAL" clId="{0AD7D64A-E8B9-430C-B402-ED3AC3322E32}" dt="2022-10-06T07:45:20.918" v="5471" actId="1035"/>
          <ac:spMkLst>
            <pc:docMk/>
            <pc:sldMk cId="1114498213" sldId="361"/>
            <ac:spMk id="28" creationId="{91A00084-B49E-4D71-BF82-BBB402CF3B60}"/>
          </ac:spMkLst>
        </pc:spChg>
        <pc:spChg chg="add mod">
          <ac:chgData name="Wijst, K. van der (Kaj-Ivar)" userId="4399a1f9-5af9-4131-b1e6-b42295269d91" providerId="ADAL" clId="{0AD7D64A-E8B9-430C-B402-ED3AC3322E32}" dt="2022-10-06T07:45:33.508" v="5477" actId="1036"/>
          <ac:spMkLst>
            <pc:docMk/>
            <pc:sldMk cId="1114498213" sldId="361"/>
            <ac:spMk id="29" creationId="{46F3F199-19E8-43BD-94F1-FAF8F87919E5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30" creationId="{64A914A4-3463-44FC-AD24-919933CB9F87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31" creationId="{7BA16193-00C1-4B5D-AD10-2E4ABEB115BF}"/>
          </ac:spMkLst>
        </pc:spChg>
        <pc:spChg chg="del">
          <ac:chgData name="Wijst, K. van der (Kaj-Ivar)" userId="4399a1f9-5af9-4131-b1e6-b42295269d91" providerId="ADAL" clId="{0AD7D64A-E8B9-430C-B402-ED3AC3322E32}" dt="2022-10-06T07:46:52.858" v="5483" actId="478"/>
          <ac:spMkLst>
            <pc:docMk/>
            <pc:sldMk cId="1114498213" sldId="361"/>
            <ac:spMk id="32" creationId="{73FEF0E0-22EB-4741-A04F-EA83F8E84B7E}"/>
          </ac:spMkLst>
        </pc:spChg>
        <pc:spChg chg="ord">
          <ac:chgData name="Wijst, K. van der (Kaj-Ivar)" userId="4399a1f9-5af9-4131-b1e6-b42295269d91" providerId="ADAL" clId="{0AD7D64A-E8B9-430C-B402-ED3AC3322E32}" dt="2022-10-06T07:47:19.030" v="5494" actId="166"/>
          <ac:spMkLst>
            <pc:docMk/>
            <pc:sldMk cId="1114498213" sldId="361"/>
            <ac:spMk id="33" creationId="{4FFE5472-D219-4EDB-9D04-291D1F88BEE8}"/>
          </ac:spMkLst>
        </pc:spChg>
        <pc:spChg chg="del mod">
          <ac:chgData name="Wijst, K. van der (Kaj-Ivar)" userId="4399a1f9-5af9-4131-b1e6-b42295269d91" providerId="ADAL" clId="{0AD7D64A-E8B9-430C-B402-ED3AC3322E32}" dt="2022-10-06T07:44:34.603" v="5449" actId="478"/>
          <ac:spMkLst>
            <pc:docMk/>
            <pc:sldMk cId="1114498213" sldId="361"/>
            <ac:spMk id="34" creationId="{3522FC2D-1A5B-435B-A19C-9A00A9963D2D}"/>
          </ac:spMkLst>
        </pc:spChg>
        <pc:spChg chg="del">
          <ac:chgData name="Wijst, K. van der (Kaj-Ivar)" userId="4399a1f9-5af9-4131-b1e6-b42295269d91" providerId="ADAL" clId="{0AD7D64A-E8B9-430C-B402-ED3AC3322E32}" dt="2022-10-06T07:46:52.858" v="5483" actId="478"/>
          <ac:spMkLst>
            <pc:docMk/>
            <pc:sldMk cId="1114498213" sldId="361"/>
            <ac:spMk id="35" creationId="{9EC553D5-6201-4CC5-B85D-589ED359ED23}"/>
          </ac:spMkLst>
        </pc:spChg>
        <pc:spChg chg="ord">
          <ac:chgData name="Wijst, K. van der (Kaj-Ivar)" userId="4399a1f9-5af9-4131-b1e6-b42295269d91" providerId="ADAL" clId="{0AD7D64A-E8B9-430C-B402-ED3AC3322E32}" dt="2022-10-06T07:47:19.030" v="5494" actId="166"/>
          <ac:spMkLst>
            <pc:docMk/>
            <pc:sldMk cId="1114498213" sldId="361"/>
            <ac:spMk id="36" creationId="{81E4F1CA-FA73-4A5C-94C3-601EE58A23F4}"/>
          </ac:spMkLst>
        </pc:spChg>
        <pc:spChg chg="del">
          <ac:chgData name="Wijst, K. van der (Kaj-Ivar)" userId="4399a1f9-5af9-4131-b1e6-b42295269d91" providerId="ADAL" clId="{0AD7D64A-E8B9-430C-B402-ED3AC3322E32}" dt="2022-10-06T07:44:34.603" v="5449" actId="478"/>
          <ac:spMkLst>
            <pc:docMk/>
            <pc:sldMk cId="1114498213" sldId="361"/>
            <ac:spMk id="37" creationId="{F91BDC9D-DBBF-4C21-844E-0411AEB600B0}"/>
          </ac:spMkLst>
        </pc:spChg>
        <pc:spChg chg="del">
          <ac:chgData name="Wijst, K. van der (Kaj-Ivar)" userId="4399a1f9-5af9-4131-b1e6-b42295269d91" providerId="ADAL" clId="{0AD7D64A-E8B9-430C-B402-ED3AC3322E32}" dt="2022-10-06T07:46:52.858" v="5483" actId="478"/>
          <ac:spMkLst>
            <pc:docMk/>
            <pc:sldMk cId="1114498213" sldId="361"/>
            <ac:spMk id="38" creationId="{D00B04C3-28D5-4311-B29F-20A1CCBDA719}"/>
          </ac:spMkLst>
        </pc:spChg>
        <pc:spChg chg="ord">
          <ac:chgData name="Wijst, K. van der (Kaj-Ivar)" userId="4399a1f9-5af9-4131-b1e6-b42295269d91" providerId="ADAL" clId="{0AD7D64A-E8B9-430C-B402-ED3AC3322E32}" dt="2022-10-06T07:47:19.030" v="5494" actId="166"/>
          <ac:spMkLst>
            <pc:docMk/>
            <pc:sldMk cId="1114498213" sldId="361"/>
            <ac:spMk id="39" creationId="{6AEFF8EE-9173-4E41-8E1D-4BF0BDB1AC09}"/>
          </ac:spMkLst>
        </pc:spChg>
        <pc:spChg chg="del mod">
          <ac:chgData name="Wijst, K. van der (Kaj-Ivar)" userId="4399a1f9-5af9-4131-b1e6-b42295269d91" providerId="ADAL" clId="{0AD7D64A-E8B9-430C-B402-ED3AC3322E32}" dt="2022-10-06T07:44:34.603" v="5449" actId="478"/>
          <ac:spMkLst>
            <pc:docMk/>
            <pc:sldMk cId="1114498213" sldId="361"/>
            <ac:spMk id="40" creationId="{1C0F78EE-5A01-4589-9AD0-9D7A0D53FE1A}"/>
          </ac:spMkLst>
        </pc:spChg>
        <pc:spChg chg="del">
          <ac:chgData name="Wijst, K. van der (Kaj-Ivar)" userId="4399a1f9-5af9-4131-b1e6-b42295269d91" providerId="ADAL" clId="{0AD7D64A-E8B9-430C-B402-ED3AC3322E32}" dt="2022-10-06T07:46:52.858" v="5483" actId="478"/>
          <ac:spMkLst>
            <pc:docMk/>
            <pc:sldMk cId="1114498213" sldId="361"/>
            <ac:spMk id="41" creationId="{EC1FBEAF-9BC5-44F9-BE90-E127393A02AF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42" creationId="{DFFF6A8A-D4EC-44E4-B974-D8EB191F6318}"/>
          </ac:spMkLst>
        </pc:spChg>
        <pc:spChg chg="ord">
          <ac:chgData name="Wijst, K. van der (Kaj-Ivar)" userId="4399a1f9-5af9-4131-b1e6-b42295269d91" providerId="ADAL" clId="{0AD7D64A-E8B9-430C-B402-ED3AC3322E32}" dt="2022-10-06T07:47:19.030" v="5494" actId="166"/>
          <ac:spMkLst>
            <pc:docMk/>
            <pc:sldMk cId="1114498213" sldId="361"/>
            <ac:spMk id="43" creationId="{84219CBA-924C-4ECB-964C-F3B536D2D80E}"/>
          </ac:spMkLst>
        </pc:spChg>
        <pc:spChg chg="del mod">
          <ac:chgData name="Wijst, K. van der (Kaj-Ivar)" userId="4399a1f9-5af9-4131-b1e6-b42295269d91" providerId="ADAL" clId="{0AD7D64A-E8B9-430C-B402-ED3AC3322E32}" dt="2022-10-06T07:44:34.603" v="5449" actId="478"/>
          <ac:spMkLst>
            <pc:docMk/>
            <pc:sldMk cId="1114498213" sldId="361"/>
            <ac:spMk id="44" creationId="{5DC84CE1-ADA7-47B4-9527-0F47307415D0}"/>
          </ac:spMkLst>
        </pc:spChg>
        <pc:spChg chg="del mod">
          <ac:chgData name="Wijst, K. van der (Kaj-Ivar)" userId="4399a1f9-5af9-4131-b1e6-b42295269d91" providerId="ADAL" clId="{0AD7D64A-E8B9-430C-B402-ED3AC3322E32}" dt="2022-10-06T07:45:28.183" v="5474" actId="478"/>
          <ac:spMkLst>
            <pc:docMk/>
            <pc:sldMk cId="1114498213" sldId="361"/>
            <ac:spMk id="45" creationId="{879CE071-29E3-4B27-9061-A4C67F4D6102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46" creationId="{38A06228-92EF-4AEA-833C-4DED4F54CD4C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47" creationId="{E17610AF-8609-4614-B0B0-6BF46E4E7FBA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48" creationId="{EB3EE083-E94D-4656-981F-5ACC71616984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49" creationId="{979A7972-D890-4337-A070-289F1AF008EF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50" creationId="{53E3A723-F1CF-4EA7-8BA0-997BB4A00AE0}"/>
          </ac:spMkLst>
        </pc:spChg>
        <pc:spChg chg="add del mod">
          <ac:chgData name="Wijst, K. van der (Kaj-Ivar)" userId="4399a1f9-5af9-4131-b1e6-b42295269d91" providerId="ADAL" clId="{0AD7D64A-E8B9-430C-B402-ED3AC3322E32}" dt="2022-10-06T07:45:43.499" v="5479"/>
          <ac:spMkLst>
            <pc:docMk/>
            <pc:sldMk cId="1114498213" sldId="361"/>
            <ac:spMk id="51" creationId="{DE3CDEDF-6BAC-47EF-93FE-903626F2EE8B}"/>
          </ac:spMkLst>
        </pc:spChg>
        <pc:spChg chg="add mod">
          <ac:chgData name="Wijst, K. van der (Kaj-Ivar)" userId="4399a1f9-5af9-4131-b1e6-b42295269d91" providerId="ADAL" clId="{0AD7D64A-E8B9-430C-B402-ED3AC3322E32}" dt="2022-10-06T07:46:42.875" v="5482" actId="255"/>
          <ac:spMkLst>
            <pc:docMk/>
            <pc:sldMk cId="1114498213" sldId="361"/>
            <ac:spMk id="52" creationId="{8EE21D74-6D63-48BE-A00D-DD09B7F27CD6}"/>
          </ac:spMkLst>
        </pc:spChg>
      </pc:sldChg>
      <pc:sldChg chg="modSp add del mod">
        <pc:chgData name="Wijst, K. van der (Kaj-Ivar)" userId="4399a1f9-5af9-4131-b1e6-b42295269d91" providerId="ADAL" clId="{0AD7D64A-E8B9-430C-B402-ED3AC3322E32}" dt="2022-10-06T08:00:02.586" v="5680" actId="47"/>
        <pc:sldMkLst>
          <pc:docMk/>
          <pc:sldMk cId="3003869712" sldId="362"/>
        </pc:sldMkLst>
        <pc:spChg chg="mod">
          <ac:chgData name="Wijst, K. van der (Kaj-Ivar)" userId="4399a1f9-5af9-4131-b1e6-b42295269d91" providerId="ADAL" clId="{0AD7D64A-E8B9-430C-B402-ED3AC3322E32}" dt="2022-10-06T07:34:30.616" v="5288" actId="20577"/>
          <ac:spMkLst>
            <pc:docMk/>
            <pc:sldMk cId="3003869712" sldId="362"/>
            <ac:spMk id="32" creationId="{7FCD2A8A-1A43-414F-B3E4-087295A6FD60}"/>
          </ac:spMkLst>
        </pc:spChg>
      </pc:sldChg>
      <pc:sldChg chg="add del">
        <pc:chgData name="Wijst, K. van der (Kaj-Ivar)" userId="4399a1f9-5af9-4131-b1e6-b42295269d91" providerId="ADAL" clId="{0AD7D64A-E8B9-430C-B402-ED3AC3322E32}" dt="2022-10-06T07:50:49.953" v="5538" actId="47"/>
        <pc:sldMkLst>
          <pc:docMk/>
          <pc:sldMk cId="695823667" sldId="363"/>
        </pc:sldMkLst>
      </pc:sldChg>
      <pc:sldChg chg="modSp add mod">
        <pc:chgData name="Wijst, K. van der (Kaj-Ivar)" userId="4399a1f9-5af9-4131-b1e6-b42295269d91" providerId="ADAL" clId="{0AD7D64A-E8B9-430C-B402-ED3AC3322E32}" dt="2022-10-06T07:51:40.399" v="5541" actId="207"/>
        <pc:sldMkLst>
          <pc:docMk/>
          <pc:sldMk cId="110342135" sldId="364"/>
        </pc:sldMkLst>
        <pc:spChg chg="mod">
          <ac:chgData name="Wijst, K. van der (Kaj-Ivar)" userId="4399a1f9-5af9-4131-b1e6-b42295269d91" providerId="ADAL" clId="{0AD7D64A-E8B9-430C-B402-ED3AC3322E32}" dt="2022-10-06T07:51:37.140" v="5540" actId="208"/>
          <ac:spMkLst>
            <pc:docMk/>
            <pc:sldMk cId="110342135" sldId="364"/>
            <ac:spMk id="4" creationId="{F087280D-A840-4853-B130-64D3503DD5E5}"/>
          </ac:spMkLst>
        </pc:spChg>
        <pc:spChg chg="mod">
          <ac:chgData name="Wijst, K. van der (Kaj-Ivar)" userId="4399a1f9-5af9-4131-b1e6-b42295269d91" providerId="ADAL" clId="{0AD7D64A-E8B9-430C-B402-ED3AC3322E32}" dt="2022-10-06T07:51:37.140" v="5540" actId="208"/>
          <ac:spMkLst>
            <pc:docMk/>
            <pc:sldMk cId="110342135" sldId="364"/>
            <ac:spMk id="25" creationId="{3AB3ED81-92D5-47E2-9FE4-217916023B8A}"/>
          </ac:spMkLst>
        </pc:spChg>
        <pc:spChg chg="mod">
          <ac:chgData name="Wijst, K. van der (Kaj-Ivar)" userId="4399a1f9-5af9-4131-b1e6-b42295269d91" providerId="ADAL" clId="{0AD7D64A-E8B9-430C-B402-ED3AC3322E32}" dt="2022-10-06T07:51:40.399" v="5541" actId="207"/>
          <ac:spMkLst>
            <pc:docMk/>
            <pc:sldMk cId="110342135" sldId="364"/>
            <ac:spMk id="26" creationId="{72DBF5CE-8F3E-4A5E-9C3A-63749EC73479}"/>
          </ac:spMkLst>
        </pc:spChg>
      </pc:sldChg>
      <pc:sldChg chg="modSp add mod modTransition">
        <pc:chgData name="Wijst, K. van der (Kaj-Ivar)" userId="4399a1f9-5af9-4131-b1e6-b42295269d91" providerId="ADAL" clId="{0AD7D64A-E8B9-430C-B402-ED3AC3322E32}" dt="2022-10-06T07:58:24.218" v="5641" actId="207"/>
        <pc:sldMkLst>
          <pc:docMk/>
          <pc:sldMk cId="299883935" sldId="365"/>
        </pc:sldMkLst>
        <pc:spChg chg="mod">
          <ac:chgData name="Wijst, K. van der (Kaj-Ivar)" userId="4399a1f9-5af9-4131-b1e6-b42295269d91" providerId="ADAL" clId="{0AD7D64A-E8B9-430C-B402-ED3AC3322E32}" dt="2022-10-06T07:58:17.747" v="5640" actId="208"/>
          <ac:spMkLst>
            <pc:docMk/>
            <pc:sldMk cId="299883935" sldId="365"/>
            <ac:spMk id="22" creationId="{E5CAA5C0-F50D-447B-9256-D7A1BDA95DB8}"/>
          </ac:spMkLst>
        </pc:spChg>
        <pc:spChg chg="mod">
          <ac:chgData name="Wijst, K. van der (Kaj-Ivar)" userId="4399a1f9-5af9-4131-b1e6-b42295269d91" providerId="ADAL" clId="{0AD7D64A-E8B9-430C-B402-ED3AC3322E32}" dt="2022-10-06T07:58:24.218" v="5641" actId="207"/>
          <ac:spMkLst>
            <pc:docMk/>
            <pc:sldMk cId="299883935" sldId="365"/>
            <ac:spMk id="29" creationId="{46F3F199-19E8-43BD-94F1-FAF8F87919E5}"/>
          </ac:spMkLst>
        </pc:spChg>
        <pc:spChg chg="mod">
          <ac:chgData name="Wijst, K. van der (Kaj-Ivar)" userId="4399a1f9-5af9-4131-b1e6-b42295269d91" providerId="ADAL" clId="{0AD7D64A-E8B9-430C-B402-ED3AC3322E32}" dt="2022-10-06T07:58:17.747" v="5640" actId="208"/>
          <ac:spMkLst>
            <pc:docMk/>
            <pc:sldMk cId="299883935" sldId="365"/>
            <ac:spMk id="39" creationId="{6AEFF8EE-9173-4E41-8E1D-4BF0BDB1AC09}"/>
          </ac:spMkLst>
        </pc:spChg>
      </pc:sldChg>
      <pc:sldChg chg="modSp add mod">
        <pc:chgData name="Wijst, K. van der (Kaj-Ivar)" userId="4399a1f9-5af9-4131-b1e6-b42295269d91" providerId="ADAL" clId="{0AD7D64A-E8B9-430C-B402-ED3AC3322E32}" dt="2022-10-06T07:58:39.368" v="5645" actId="207"/>
        <pc:sldMkLst>
          <pc:docMk/>
          <pc:sldMk cId="272204567" sldId="366"/>
        </pc:sldMkLst>
        <pc:spChg chg="mod">
          <ac:chgData name="Wijst, K. van der (Kaj-Ivar)" userId="4399a1f9-5af9-4131-b1e6-b42295269d91" providerId="ADAL" clId="{0AD7D64A-E8B9-430C-B402-ED3AC3322E32}" dt="2022-10-06T07:58:34.369" v="5644" actId="208"/>
          <ac:spMkLst>
            <pc:docMk/>
            <pc:sldMk cId="272204567" sldId="366"/>
            <ac:spMk id="21" creationId="{6DD92284-84CC-478D-ADD3-4FCE809D128D}"/>
          </ac:spMkLst>
        </pc:spChg>
        <pc:spChg chg="mod">
          <ac:chgData name="Wijst, K. van der (Kaj-Ivar)" userId="4399a1f9-5af9-4131-b1e6-b42295269d91" providerId="ADAL" clId="{0AD7D64A-E8B9-430C-B402-ED3AC3322E32}" dt="2022-10-06T07:58:34.369" v="5644" actId="208"/>
          <ac:spMkLst>
            <pc:docMk/>
            <pc:sldMk cId="272204567" sldId="366"/>
            <ac:spMk id="43" creationId="{84219CBA-924C-4ECB-964C-F3B536D2D80E}"/>
          </ac:spMkLst>
        </pc:spChg>
        <pc:spChg chg="mod">
          <ac:chgData name="Wijst, K. van der (Kaj-Ivar)" userId="4399a1f9-5af9-4131-b1e6-b42295269d91" providerId="ADAL" clId="{0AD7D64A-E8B9-430C-B402-ED3AC3322E32}" dt="2022-10-06T07:58:39.368" v="5645" actId="207"/>
          <ac:spMkLst>
            <pc:docMk/>
            <pc:sldMk cId="272204567" sldId="366"/>
            <ac:spMk id="52" creationId="{8EE21D74-6D63-48BE-A00D-DD09B7F27CD6}"/>
          </ac:spMkLst>
        </pc:spChg>
      </pc:sldChg>
      <pc:sldChg chg="modSp add mod modTransition modAnim">
        <pc:chgData name="Wijst, K. van der (Kaj-Ivar)" userId="4399a1f9-5af9-4131-b1e6-b42295269d91" providerId="ADAL" clId="{0AD7D64A-E8B9-430C-B402-ED3AC3322E32}" dt="2022-10-06T10:48:56.821" v="5992"/>
        <pc:sldMkLst>
          <pc:docMk/>
          <pc:sldMk cId="1988478748" sldId="367"/>
        </pc:sldMkLst>
        <pc:spChg chg="mod">
          <ac:chgData name="Wijst, K. van der (Kaj-Ivar)" userId="4399a1f9-5af9-4131-b1e6-b42295269d91" providerId="ADAL" clId="{0AD7D64A-E8B9-430C-B402-ED3AC3322E32}" dt="2022-10-06T08:00:05.862" v="5689" actId="20577"/>
          <ac:spMkLst>
            <pc:docMk/>
            <pc:sldMk cId="1988478748" sldId="367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4" creationId="{F087280D-A840-4853-B130-64D3503DD5E5}"/>
          </ac:spMkLst>
        </pc:spChg>
        <pc:spChg chg="mod">
          <ac:chgData name="Wijst, K. van der (Kaj-Ivar)" userId="4399a1f9-5af9-4131-b1e6-b42295269d91" providerId="ADAL" clId="{0AD7D64A-E8B9-430C-B402-ED3AC3322E32}" dt="2022-10-06T08:25:55.813" v="5934" actId="14100"/>
          <ac:spMkLst>
            <pc:docMk/>
            <pc:sldMk cId="1988478748" sldId="367"/>
            <ac:spMk id="21" creationId="{6DD92284-84CC-478D-ADD3-4FCE809D128D}"/>
          </ac:spMkLst>
        </pc:spChg>
        <pc:spChg chg="mod">
          <ac:chgData name="Wijst, K. van der (Kaj-Ivar)" userId="4399a1f9-5af9-4131-b1e6-b42295269d91" providerId="ADAL" clId="{0AD7D64A-E8B9-430C-B402-ED3AC3322E32}" dt="2022-10-06T08:25:55.813" v="5934" actId="14100"/>
          <ac:spMkLst>
            <pc:docMk/>
            <pc:sldMk cId="1988478748" sldId="367"/>
            <ac:spMk id="22" creationId="{E5CAA5C0-F50D-447B-9256-D7A1BDA95DB8}"/>
          </ac:spMkLst>
        </pc:spChg>
        <pc:spChg chg="mod">
          <ac:chgData name="Wijst, K. van der (Kaj-Ivar)" userId="4399a1f9-5af9-4131-b1e6-b42295269d91" providerId="ADAL" clId="{0AD7D64A-E8B9-430C-B402-ED3AC3322E32}" dt="2022-10-06T08:25:55.813" v="5934" actId="14100"/>
          <ac:spMkLst>
            <pc:docMk/>
            <pc:sldMk cId="1988478748" sldId="367"/>
            <ac:spMk id="23" creationId="{A01A1718-F77A-4FBD-82E4-05941EAE00D7}"/>
          </ac:spMkLst>
        </pc:spChg>
        <pc:spChg chg="mod">
          <ac:chgData name="Wijst, K. van der (Kaj-Ivar)" userId="4399a1f9-5af9-4131-b1e6-b42295269d91" providerId="ADAL" clId="{0AD7D64A-E8B9-430C-B402-ED3AC3322E32}" dt="2022-10-06T08:25:55.813" v="5934" actId="14100"/>
          <ac:spMkLst>
            <pc:docMk/>
            <pc:sldMk cId="1988478748" sldId="367"/>
            <ac:spMk id="24" creationId="{1D6358B8-1ED8-4938-83ED-F8944AD9B61A}"/>
          </ac:spMkLst>
        </pc:spChg>
        <pc:spChg chg="mod">
          <ac:chgData name="Wijst, K. van der (Kaj-Ivar)" userId="4399a1f9-5af9-4131-b1e6-b42295269d91" providerId="ADAL" clId="{0AD7D64A-E8B9-430C-B402-ED3AC3322E32}" dt="2022-10-06T08:25:55.813" v="5934" actId="14100"/>
          <ac:spMkLst>
            <pc:docMk/>
            <pc:sldMk cId="1988478748" sldId="367"/>
            <ac:spMk id="25" creationId="{3AB3ED81-92D5-47E2-9FE4-217916023B8A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26" creationId="{72DBF5CE-8F3E-4A5E-9C3A-63749EC73479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27" creationId="{2897DF41-AE3A-48DB-9E9B-35B23037F327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28" creationId="{91A00084-B49E-4D71-BF82-BBB402CF3B60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29" creationId="{46F3F199-19E8-43BD-94F1-FAF8F87919E5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33" creationId="{4FFE5472-D219-4EDB-9D04-291D1F88BEE8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36" creationId="{81E4F1CA-FA73-4A5C-94C3-601EE58A23F4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39" creationId="{6AEFF8EE-9173-4E41-8E1D-4BF0BDB1AC09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43" creationId="{84219CBA-924C-4ECB-964C-F3B536D2D80E}"/>
          </ac:spMkLst>
        </pc:spChg>
        <pc:spChg chg="mod">
          <ac:chgData name="Wijst, K. van der (Kaj-Ivar)" userId="4399a1f9-5af9-4131-b1e6-b42295269d91" providerId="ADAL" clId="{0AD7D64A-E8B9-430C-B402-ED3AC3322E32}" dt="2022-10-06T08:25:45.877" v="5933" actId="1037"/>
          <ac:spMkLst>
            <pc:docMk/>
            <pc:sldMk cId="1988478748" sldId="367"/>
            <ac:spMk id="52" creationId="{8EE21D74-6D63-48BE-A00D-DD09B7F27CD6}"/>
          </ac:spMkLst>
        </pc:spChg>
      </pc:sldChg>
      <pc:sldChg chg="add del">
        <pc:chgData name="Wijst, K. van der (Kaj-Ivar)" userId="4399a1f9-5af9-4131-b1e6-b42295269d91" providerId="ADAL" clId="{0AD7D64A-E8B9-430C-B402-ED3AC3322E32}" dt="2022-10-05T16:12:57.538" v="1229" actId="47"/>
        <pc:sldMkLst>
          <pc:docMk/>
          <pc:sldMk cId="62836569" sldId="481"/>
        </pc:sldMkLst>
      </pc:sldChg>
      <pc:sldChg chg="modSp add mod">
        <pc:chgData name="Wijst, K. van der (Kaj-Ivar)" userId="4399a1f9-5af9-4131-b1e6-b42295269d91" providerId="ADAL" clId="{0AD7D64A-E8B9-430C-B402-ED3AC3322E32}" dt="2022-10-06T11:43:45.281" v="6278" actId="20577"/>
        <pc:sldMkLst>
          <pc:docMk/>
          <pc:sldMk cId="3843339743" sldId="522"/>
        </pc:sldMkLst>
        <pc:spChg chg="mod">
          <ac:chgData name="Wijst, K. van der (Kaj-Ivar)" userId="4399a1f9-5af9-4131-b1e6-b42295269d91" providerId="ADAL" clId="{0AD7D64A-E8B9-430C-B402-ED3AC3322E32}" dt="2022-10-06T11:43:45.281" v="6278" actId="20577"/>
          <ac:spMkLst>
            <pc:docMk/>
            <pc:sldMk cId="3843339743" sldId="522"/>
            <ac:spMk id="45" creationId="{41158D2E-923D-407A-B930-042FE16D9905}"/>
          </ac:spMkLst>
        </pc:spChg>
      </pc:sldChg>
      <pc:sldChg chg="modSp add mod">
        <pc:chgData name="Wijst, K. van der (Kaj-Ivar)" userId="4399a1f9-5af9-4131-b1e6-b42295269d91" providerId="ADAL" clId="{0AD7D64A-E8B9-430C-B402-ED3AC3322E32}" dt="2022-10-06T11:43:49.807" v="6279"/>
        <pc:sldMkLst>
          <pc:docMk/>
          <pc:sldMk cId="403932640" sldId="523"/>
        </pc:sldMkLst>
        <pc:spChg chg="mod">
          <ac:chgData name="Wijst, K. van der (Kaj-Ivar)" userId="4399a1f9-5af9-4131-b1e6-b42295269d91" providerId="ADAL" clId="{0AD7D64A-E8B9-430C-B402-ED3AC3322E32}" dt="2022-10-06T11:43:49.807" v="6279"/>
          <ac:spMkLst>
            <pc:docMk/>
            <pc:sldMk cId="403932640" sldId="523"/>
            <ac:spMk id="45" creationId="{41158D2E-923D-407A-B930-042FE16D9905}"/>
          </ac:spMkLst>
        </pc:spChg>
      </pc:sldChg>
      <pc:sldChg chg="modSp add mod">
        <pc:chgData name="Wijst, K. van der (Kaj-Ivar)" userId="4399a1f9-5af9-4131-b1e6-b42295269d91" providerId="ADAL" clId="{0AD7D64A-E8B9-430C-B402-ED3AC3322E32}" dt="2022-10-06T11:43:54.364" v="6282" actId="20577"/>
        <pc:sldMkLst>
          <pc:docMk/>
          <pc:sldMk cId="2503873438" sldId="524"/>
        </pc:sldMkLst>
        <pc:spChg chg="mod">
          <ac:chgData name="Wijst, K. van der (Kaj-Ivar)" userId="4399a1f9-5af9-4131-b1e6-b42295269d91" providerId="ADAL" clId="{0AD7D64A-E8B9-430C-B402-ED3AC3322E32}" dt="2022-10-06T11:43:54.364" v="6282" actId="20577"/>
          <ac:spMkLst>
            <pc:docMk/>
            <pc:sldMk cId="2503873438" sldId="524"/>
            <ac:spMk id="45" creationId="{41158D2E-923D-407A-B930-042FE16D9905}"/>
          </ac:spMkLst>
        </pc:spChg>
      </pc:sldChg>
      <pc:sldChg chg="modSp add mod">
        <pc:chgData name="Wijst, K. van der (Kaj-Ivar)" userId="4399a1f9-5af9-4131-b1e6-b42295269d91" providerId="ADAL" clId="{0AD7D64A-E8B9-430C-B402-ED3AC3322E32}" dt="2022-10-06T11:43:56.689" v="6283"/>
        <pc:sldMkLst>
          <pc:docMk/>
          <pc:sldMk cId="2939457284" sldId="525"/>
        </pc:sldMkLst>
        <pc:spChg chg="mod">
          <ac:chgData name="Wijst, K. van der (Kaj-Ivar)" userId="4399a1f9-5af9-4131-b1e6-b42295269d91" providerId="ADAL" clId="{0AD7D64A-E8B9-430C-B402-ED3AC3322E32}" dt="2022-10-06T11:43:56.689" v="6283"/>
          <ac:spMkLst>
            <pc:docMk/>
            <pc:sldMk cId="2939457284" sldId="525"/>
            <ac:spMk id="45" creationId="{41158D2E-923D-407A-B930-042FE16D9905}"/>
          </ac:spMkLst>
        </pc:spChg>
      </pc:sldChg>
      <pc:sldChg chg="modSp add mod">
        <pc:chgData name="Wijst, K. van der (Kaj-Ivar)" userId="4399a1f9-5af9-4131-b1e6-b42295269d91" providerId="ADAL" clId="{0AD7D64A-E8B9-430C-B402-ED3AC3322E32}" dt="2022-10-06T11:43:59.127" v="6284"/>
        <pc:sldMkLst>
          <pc:docMk/>
          <pc:sldMk cId="2827067091" sldId="526"/>
        </pc:sldMkLst>
        <pc:spChg chg="mod">
          <ac:chgData name="Wijst, K. van der (Kaj-Ivar)" userId="4399a1f9-5af9-4131-b1e6-b42295269d91" providerId="ADAL" clId="{0AD7D64A-E8B9-430C-B402-ED3AC3322E32}" dt="2022-10-06T11:43:59.127" v="6284"/>
          <ac:spMkLst>
            <pc:docMk/>
            <pc:sldMk cId="2827067091" sldId="526"/>
            <ac:spMk id="45" creationId="{41158D2E-923D-407A-B930-042FE16D9905}"/>
          </ac:spMkLst>
        </pc:spChg>
      </pc:sldChg>
      <pc:sldChg chg="addSp delSp modSp add mod delAnim modAnim">
        <pc:chgData name="Wijst, K. van der (Kaj-Ivar)" userId="4399a1f9-5af9-4131-b1e6-b42295269d91" providerId="ADAL" clId="{0AD7D64A-E8B9-430C-B402-ED3AC3322E32}" dt="2022-10-06T11:49:38.795" v="6321" actId="1076"/>
        <pc:sldMkLst>
          <pc:docMk/>
          <pc:sldMk cId="1432070115" sldId="527"/>
        </pc:sldMkLst>
        <pc:picChg chg="add mod">
          <ac:chgData name="Wijst, K. van der (Kaj-Ivar)" userId="4399a1f9-5af9-4131-b1e6-b42295269d91" providerId="ADAL" clId="{0AD7D64A-E8B9-430C-B402-ED3AC3322E32}" dt="2022-10-06T11:49:32.095" v="6319" actId="1076"/>
          <ac:picMkLst>
            <pc:docMk/>
            <pc:sldMk cId="1432070115" sldId="527"/>
            <ac:picMk id="38" creationId="{6F9AE36A-584C-4A65-B626-699F7158D73B}"/>
          </ac:picMkLst>
        </pc:picChg>
        <pc:picChg chg="add mod">
          <ac:chgData name="Wijst, K. van der (Kaj-Ivar)" userId="4399a1f9-5af9-4131-b1e6-b42295269d91" providerId="ADAL" clId="{0AD7D64A-E8B9-430C-B402-ED3AC3322E32}" dt="2022-10-06T11:49:38.795" v="6321" actId="1076"/>
          <ac:picMkLst>
            <pc:docMk/>
            <pc:sldMk cId="1432070115" sldId="527"/>
            <ac:picMk id="39" creationId="{15A2871F-F1DD-4856-8B43-574ADF13A4C1}"/>
          </ac:picMkLst>
        </pc:picChg>
        <pc:picChg chg="del">
          <ac:chgData name="Wijst, K. van der (Kaj-Ivar)" userId="4399a1f9-5af9-4131-b1e6-b42295269d91" providerId="ADAL" clId="{0AD7D64A-E8B9-430C-B402-ED3AC3322E32}" dt="2022-10-06T11:49:15.666" v="6315" actId="478"/>
          <ac:picMkLst>
            <pc:docMk/>
            <pc:sldMk cId="1432070115" sldId="527"/>
            <ac:picMk id="94" creationId="{4B6ECAAF-BED4-46E4-BAD9-1B86558554F5}"/>
          </ac:picMkLst>
        </pc:picChg>
        <pc:picChg chg="del">
          <ac:chgData name="Wijst, K. van der (Kaj-Ivar)" userId="4399a1f9-5af9-4131-b1e6-b42295269d91" providerId="ADAL" clId="{0AD7D64A-E8B9-430C-B402-ED3AC3322E32}" dt="2022-10-06T11:49:15.666" v="6315" actId="478"/>
          <ac:picMkLst>
            <pc:docMk/>
            <pc:sldMk cId="1432070115" sldId="527"/>
            <ac:picMk id="95" creationId="{2ACFC506-741B-4B9C-BCD6-177791EFAE0F}"/>
          </ac:picMkLst>
        </pc:picChg>
      </pc:sldChg>
      <pc:sldChg chg="addSp delSp modSp add del mod delAnim">
        <pc:chgData name="Wijst, K. van der (Kaj-Ivar)" userId="4399a1f9-5af9-4131-b1e6-b42295269d91" providerId="ADAL" clId="{0AD7D64A-E8B9-430C-B402-ED3AC3322E32}" dt="2022-10-06T11:55:08.883" v="6324" actId="47"/>
        <pc:sldMkLst>
          <pc:docMk/>
          <pc:sldMk cId="1843106265" sldId="528"/>
        </pc:sldMkLst>
        <pc:spChg chg="add mod">
          <ac:chgData name="Wijst, K. van der (Kaj-Ivar)" userId="4399a1f9-5af9-4131-b1e6-b42295269d91" providerId="ADAL" clId="{0AD7D64A-E8B9-430C-B402-ED3AC3322E32}" dt="2022-10-06T11:55:01.715" v="6323" actId="478"/>
          <ac:spMkLst>
            <pc:docMk/>
            <pc:sldMk cId="1843106265" sldId="528"/>
            <ac:spMk id="3" creationId="{9D2E7036-8EF6-4CAB-B6FB-7C29D88B3E2C}"/>
          </ac:spMkLst>
        </pc:spChg>
        <pc:spChg chg="del">
          <ac:chgData name="Wijst, K. van der (Kaj-Ivar)" userId="4399a1f9-5af9-4131-b1e6-b42295269d91" providerId="ADAL" clId="{0AD7D64A-E8B9-430C-B402-ED3AC3322E32}" dt="2022-10-06T11:55:01.715" v="6323" actId="478"/>
          <ac:spMkLst>
            <pc:docMk/>
            <pc:sldMk cId="1843106265" sldId="528"/>
            <ac:spMk id="9" creationId="{9E51EFB1-4E6A-4C46-85EB-67C86D9E76C2}"/>
          </ac:spMkLst>
        </pc:spChg>
        <pc:spChg chg="del">
          <ac:chgData name="Wijst, K. van der (Kaj-Ivar)" userId="4399a1f9-5af9-4131-b1e6-b42295269d91" providerId="ADAL" clId="{0AD7D64A-E8B9-430C-B402-ED3AC3322E32}" dt="2022-10-06T11:55:01.715" v="6323" actId="478"/>
          <ac:spMkLst>
            <pc:docMk/>
            <pc:sldMk cId="1843106265" sldId="528"/>
            <ac:spMk id="10" creationId="{9B86EE99-530E-46AD-87C4-2BF1215BB90F}"/>
          </ac:spMkLst>
        </pc:spChg>
        <pc:spChg chg="del">
          <ac:chgData name="Wijst, K. van der (Kaj-Ivar)" userId="4399a1f9-5af9-4131-b1e6-b42295269d91" providerId="ADAL" clId="{0AD7D64A-E8B9-430C-B402-ED3AC3322E32}" dt="2022-10-06T11:55:01.715" v="6323" actId="478"/>
          <ac:spMkLst>
            <pc:docMk/>
            <pc:sldMk cId="1843106265" sldId="528"/>
            <ac:spMk id="11" creationId="{8A1B39BB-A56A-47ED-830A-507640502359}"/>
          </ac:spMkLst>
        </pc:spChg>
        <pc:spChg chg="del">
          <ac:chgData name="Wijst, K. van der (Kaj-Ivar)" userId="4399a1f9-5af9-4131-b1e6-b42295269d91" providerId="ADAL" clId="{0AD7D64A-E8B9-430C-B402-ED3AC3322E32}" dt="2022-10-06T11:55:01.715" v="6323" actId="478"/>
          <ac:spMkLst>
            <pc:docMk/>
            <pc:sldMk cId="1843106265" sldId="528"/>
            <ac:spMk id="45" creationId="{41158D2E-923D-407A-B930-042FE16D9905}"/>
          </ac:spMkLst>
        </pc:spChg>
        <pc:picChg chg="del">
          <ac:chgData name="Wijst, K. van der (Kaj-Ivar)" userId="4399a1f9-5af9-4131-b1e6-b42295269d91" providerId="ADAL" clId="{0AD7D64A-E8B9-430C-B402-ED3AC3322E32}" dt="2022-10-06T11:55:01.715" v="6323" actId="478"/>
          <ac:picMkLst>
            <pc:docMk/>
            <pc:sldMk cId="1843106265" sldId="528"/>
            <ac:picMk id="6" creationId="{3128F2FD-2A5B-4E4A-ACF8-496B79649A0F}"/>
          </ac:picMkLst>
        </pc:picChg>
        <pc:picChg chg="del">
          <ac:chgData name="Wijst, K. van der (Kaj-Ivar)" userId="4399a1f9-5af9-4131-b1e6-b42295269d91" providerId="ADAL" clId="{0AD7D64A-E8B9-430C-B402-ED3AC3322E32}" dt="2022-10-06T11:55:01.715" v="6323" actId="478"/>
          <ac:picMkLst>
            <pc:docMk/>
            <pc:sldMk cId="1843106265" sldId="528"/>
            <ac:picMk id="7" creationId="{17FF44F5-25C4-420E-97F4-040859A3841B}"/>
          </ac:picMkLst>
        </pc:picChg>
        <pc:picChg chg="del">
          <ac:chgData name="Wijst, K. van der (Kaj-Ivar)" userId="4399a1f9-5af9-4131-b1e6-b42295269d91" providerId="ADAL" clId="{0AD7D64A-E8B9-430C-B402-ED3AC3322E32}" dt="2022-10-06T11:55:01.715" v="6323" actId="478"/>
          <ac:picMkLst>
            <pc:docMk/>
            <pc:sldMk cId="1843106265" sldId="528"/>
            <ac:picMk id="8" creationId="{6BC0FF87-052A-4471-A46C-355BC09ED671}"/>
          </ac:picMkLst>
        </pc:picChg>
        <pc:picChg chg="del">
          <ac:chgData name="Wijst, K. van der (Kaj-Ivar)" userId="4399a1f9-5af9-4131-b1e6-b42295269d91" providerId="ADAL" clId="{0AD7D64A-E8B9-430C-B402-ED3AC3322E32}" dt="2022-10-06T11:55:01.715" v="6323" actId="478"/>
          <ac:picMkLst>
            <pc:docMk/>
            <pc:sldMk cId="1843106265" sldId="528"/>
            <ac:picMk id="33" creationId="{C64ECFB6-CA1E-47C7-8580-1557EBED279D}"/>
          </ac:picMkLst>
        </pc:picChg>
        <pc:cxnChg chg="del">
          <ac:chgData name="Wijst, K. van der (Kaj-Ivar)" userId="4399a1f9-5af9-4131-b1e6-b42295269d91" providerId="ADAL" clId="{0AD7D64A-E8B9-430C-B402-ED3AC3322E32}" dt="2022-10-06T11:55:01.715" v="6323" actId="478"/>
          <ac:cxnSpMkLst>
            <pc:docMk/>
            <pc:sldMk cId="1843106265" sldId="528"/>
            <ac:cxnSpMk id="13" creationId="{69B2FCFD-52B1-4869-B854-574DC9031B58}"/>
          </ac:cxnSpMkLst>
        </pc:cxnChg>
      </pc:sldChg>
      <pc:sldChg chg="addSp modSp new">
        <pc:chgData name="Wijst, K. van der (Kaj-Ivar)" userId="4399a1f9-5af9-4131-b1e6-b42295269d91" providerId="ADAL" clId="{0AD7D64A-E8B9-430C-B402-ED3AC3322E32}" dt="2022-10-06T11:56:53.129" v="6326"/>
        <pc:sldMkLst>
          <pc:docMk/>
          <pc:sldMk cId="2523336410" sldId="528"/>
        </pc:sldMkLst>
        <pc:picChg chg="add mod">
          <ac:chgData name="Wijst, K. van der (Kaj-Ivar)" userId="4399a1f9-5af9-4131-b1e6-b42295269d91" providerId="ADAL" clId="{0AD7D64A-E8B9-430C-B402-ED3AC3322E32}" dt="2022-10-06T11:56:53.129" v="6326"/>
          <ac:picMkLst>
            <pc:docMk/>
            <pc:sldMk cId="2523336410" sldId="528"/>
            <ac:picMk id="3" creationId="{8CAFC256-106E-4063-896D-2F623B14F056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11:57:08.142" v="6329"/>
        <pc:sldMkLst>
          <pc:docMk/>
          <pc:sldMk cId="1727553675" sldId="529"/>
        </pc:sldMkLst>
        <pc:picChg chg="del">
          <ac:chgData name="Wijst, K. van der (Kaj-Ivar)" userId="4399a1f9-5af9-4131-b1e6-b42295269d91" providerId="ADAL" clId="{0AD7D64A-E8B9-430C-B402-ED3AC3322E32}" dt="2022-10-06T11:57:02.660" v="6328" actId="478"/>
          <ac:picMkLst>
            <pc:docMk/>
            <pc:sldMk cId="1727553675" sldId="529"/>
            <ac:picMk id="3" creationId="{8CAFC256-106E-4063-896D-2F623B14F056}"/>
          </ac:picMkLst>
        </pc:picChg>
        <pc:picChg chg="add mod">
          <ac:chgData name="Wijst, K. van der (Kaj-Ivar)" userId="4399a1f9-5af9-4131-b1e6-b42295269d91" providerId="ADAL" clId="{0AD7D64A-E8B9-430C-B402-ED3AC3322E32}" dt="2022-10-06T11:57:08.142" v="6329"/>
          <ac:picMkLst>
            <pc:docMk/>
            <pc:sldMk cId="1727553675" sldId="529"/>
            <ac:picMk id="4" creationId="{40BBADDA-1C20-4CA0-9C63-7C7AD6957B65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11:57:17.300" v="6332"/>
        <pc:sldMkLst>
          <pc:docMk/>
          <pc:sldMk cId="4273470486" sldId="530"/>
        </pc:sldMkLst>
        <pc:picChg chg="add mod">
          <ac:chgData name="Wijst, K. van der (Kaj-Ivar)" userId="4399a1f9-5af9-4131-b1e6-b42295269d91" providerId="ADAL" clId="{0AD7D64A-E8B9-430C-B402-ED3AC3322E32}" dt="2022-10-06T11:57:17.300" v="6332"/>
          <ac:picMkLst>
            <pc:docMk/>
            <pc:sldMk cId="4273470486" sldId="530"/>
            <ac:picMk id="3" creationId="{5CF7767F-4DDB-441A-84DB-BED9F2AC1EF3}"/>
          </ac:picMkLst>
        </pc:picChg>
        <pc:picChg chg="del">
          <ac:chgData name="Wijst, K. van der (Kaj-Ivar)" userId="4399a1f9-5af9-4131-b1e6-b42295269d91" providerId="ADAL" clId="{0AD7D64A-E8B9-430C-B402-ED3AC3322E32}" dt="2022-10-06T11:57:13.501" v="6331" actId="478"/>
          <ac:picMkLst>
            <pc:docMk/>
            <pc:sldMk cId="4273470486" sldId="530"/>
            <ac:picMk id="4" creationId="{40BBADDA-1C20-4CA0-9C63-7C7AD6957B65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11:57:25.511" v="6335"/>
        <pc:sldMkLst>
          <pc:docMk/>
          <pc:sldMk cId="1098178706" sldId="531"/>
        </pc:sldMkLst>
        <pc:picChg chg="del">
          <ac:chgData name="Wijst, K. van der (Kaj-Ivar)" userId="4399a1f9-5af9-4131-b1e6-b42295269d91" providerId="ADAL" clId="{0AD7D64A-E8B9-430C-B402-ED3AC3322E32}" dt="2022-10-06T11:57:22.081" v="6334" actId="478"/>
          <ac:picMkLst>
            <pc:docMk/>
            <pc:sldMk cId="1098178706" sldId="531"/>
            <ac:picMk id="3" creationId="{5CF7767F-4DDB-441A-84DB-BED9F2AC1EF3}"/>
          </ac:picMkLst>
        </pc:picChg>
        <pc:picChg chg="add mod">
          <ac:chgData name="Wijst, K. van der (Kaj-Ivar)" userId="4399a1f9-5af9-4131-b1e6-b42295269d91" providerId="ADAL" clId="{0AD7D64A-E8B9-430C-B402-ED3AC3322E32}" dt="2022-10-06T11:57:25.511" v="6335"/>
          <ac:picMkLst>
            <pc:docMk/>
            <pc:sldMk cId="1098178706" sldId="531"/>
            <ac:picMk id="4" creationId="{694508A2-381F-4E5A-A1F0-9D2132F34A22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11:58:18.422" v="6338"/>
        <pc:sldMkLst>
          <pc:docMk/>
          <pc:sldMk cId="429441029" sldId="532"/>
        </pc:sldMkLst>
        <pc:picChg chg="add mod">
          <ac:chgData name="Wijst, K. van der (Kaj-Ivar)" userId="4399a1f9-5af9-4131-b1e6-b42295269d91" providerId="ADAL" clId="{0AD7D64A-E8B9-430C-B402-ED3AC3322E32}" dt="2022-10-06T11:58:18.422" v="6338"/>
          <ac:picMkLst>
            <pc:docMk/>
            <pc:sldMk cId="429441029" sldId="532"/>
            <ac:picMk id="3" creationId="{A4B63055-1E94-4EEE-98C4-BA46A04F81A5}"/>
          </ac:picMkLst>
        </pc:picChg>
        <pc:picChg chg="del">
          <ac:chgData name="Wijst, K. van der (Kaj-Ivar)" userId="4399a1f9-5af9-4131-b1e6-b42295269d91" providerId="ADAL" clId="{0AD7D64A-E8B9-430C-B402-ED3AC3322E32}" dt="2022-10-06T11:58:00.585" v="6337" actId="478"/>
          <ac:picMkLst>
            <pc:docMk/>
            <pc:sldMk cId="429441029" sldId="532"/>
            <ac:picMk id="4" creationId="{694508A2-381F-4E5A-A1F0-9D2132F34A22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11:58:36.157" v="6341"/>
        <pc:sldMkLst>
          <pc:docMk/>
          <pc:sldMk cId="2039994532" sldId="533"/>
        </pc:sldMkLst>
        <pc:picChg chg="del">
          <ac:chgData name="Wijst, K. van der (Kaj-Ivar)" userId="4399a1f9-5af9-4131-b1e6-b42295269d91" providerId="ADAL" clId="{0AD7D64A-E8B9-430C-B402-ED3AC3322E32}" dt="2022-10-06T11:58:26.739" v="6340" actId="478"/>
          <ac:picMkLst>
            <pc:docMk/>
            <pc:sldMk cId="2039994532" sldId="533"/>
            <ac:picMk id="3" creationId="{A4B63055-1E94-4EEE-98C4-BA46A04F81A5}"/>
          </ac:picMkLst>
        </pc:picChg>
        <pc:picChg chg="add mod">
          <ac:chgData name="Wijst, K. van der (Kaj-Ivar)" userId="4399a1f9-5af9-4131-b1e6-b42295269d91" providerId="ADAL" clId="{0AD7D64A-E8B9-430C-B402-ED3AC3322E32}" dt="2022-10-06T11:58:36.157" v="6341"/>
          <ac:picMkLst>
            <pc:docMk/>
            <pc:sldMk cId="2039994532" sldId="533"/>
            <ac:picMk id="4" creationId="{267904C8-C6CE-4819-82C1-EBA4032E783A}"/>
          </ac:picMkLst>
        </pc:picChg>
      </pc:sldChg>
      <pc:sldChg chg="addSp delSp modSp add mod">
        <pc:chgData name="Wijst, K. van der (Kaj-Ivar)" userId="4399a1f9-5af9-4131-b1e6-b42295269d91" providerId="ADAL" clId="{0AD7D64A-E8B9-430C-B402-ED3AC3322E32}" dt="2022-10-06T11:59:28.181" v="6346"/>
        <pc:sldMkLst>
          <pc:docMk/>
          <pc:sldMk cId="2856283201" sldId="534"/>
        </pc:sldMkLst>
        <pc:picChg chg="add del mod">
          <ac:chgData name="Wijst, K. van der (Kaj-Ivar)" userId="4399a1f9-5af9-4131-b1e6-b42295269d91" providerId="ADAL" clId="{0AD7D64A-E8B9-430C-B402-ED3AC3322E32}" dt="2022-10-06T11:59:10.177" v="6345" actId="478"/>
          <ac:picMkLst>
            <pc:docMk/>
            <pc:sldMk cId="2856283201" sldId="534"/>
            <ac:picMk id="3" creationId="{962270E3-9FE1-49A0-A0AE-71ECEB1765BA}"/>
          </ac:picMkLst>
        </pc:picChg>
        <pc:picChg chg="del">
          <ac:chgData name="Wijst, K. van der (Kaj-Ivar)" userId="4399a1f9-5af9-4131-b1e6-b42295269d91" providerId="ADAL" clId="{0AD7D64A-E8B9-430C-B402-ED3AC3322E32}" dt="2022-10-06T11:58:55.613" v="6343" actId="478"/>
          <ac:picMkLst>
            <pc:docMk/>
            <pc:sldMk cId="2856283201" sldId="534"/>
            <ac:picMk id="4" creationId="{267904C8-C6CE-4819-82C1-EBA4032E783A}"/>
          </ac:picMkLst>
        </pc:picChg>
        <pc:picChg chg="add mod">
          <ac:chgData name="Wijst, K. van der (Kaj-Ivar)" userId="4399a1f9-5af9-4131-b1e6-b42295269d91" providerId="ADAL" clId="{0AD7D64A-E8B9-430C-B402-ED3AC3322E32}" dt="2022-10-06T11:59:28.181" v="6346"/>
          <ac:picMkLst>
            <pc:docMk/>
            <pc:sldMk cId="2856283201" sldId="534"/>
            <ac:picMk id="6" creationId="{9C1CED08-51D9-4C53-A870-D4DCFC97C76C}"/>
          </ac:picMkLst>
        </pc:picChg>
      </pc:sldChg>
      <pc:sldChg chg="addSp delSp add mod">
        <pc:chgData name="Wijst, K. van der (Kaj-Ivar)" userId="4399a1f9-5af9-4131-b1e6-b42295269d91" providerId="ADAL" clId="{0AD7D64A-E8B9-430C-B402-ED3AC3322E32}" dt="2022-10-06T12:01:14.888" v="6349" actId="22"/>
        <pc:sldMkLst>
          <pc:docMk/>
          <pc:sldMk cId="1188163355" sldId="535"/>
        </pc:sldMkLst>
        <pc:picChg chg="add">
          <ac:chgData name="Wijst, K. van der (Kaj-Ivar)" userId="4399a1f9-5af9-4131-b1e6-b42295269d91" providerId="ADAL" clId="{0AD7D64A-E8B9-430C-B402-ED3AC3322E32}" dt="2022-10-06T12:01:14.888" v="6349" actId="22"/>
          <ac:picMkLst>
            <pc:docMk/>
            <pc:sldMk cId="1188163355" sldId="535"/>
            <ac:picMk id="3" creationId="{8557151D-93F7-42CD-8F6E-7DBDE9E782D8}"/>
          </ac:picMkLst>
        </pc:picChg>
        <pc:picChg chg="del">
          <ac:chgData name="Wijst, K. van der (Kaj-Ivar)" userId="4399a1f9-5af9-4131-b1e6-b42295269d91" providerId="ADAL" clId="{0AD7D64A-E8B9-430C-B402-ED3AC3322E32}" dt="2022-10-06T11:59:36.549" v="6348" actId="478"/>
          <ac:picMkLst>
            <pc:docMk/>
            <pc:sldMk cId="1188163355" sldId="535"/>
            <ac:picMk id="6" creationId="{9C1CED08-51D9-4C53-A870-D4DCFC97C76C}"/>
          </ac:picMkLst>
        </pc:picChg>
      </pc:sldChg>
      <pc:sldMasterChg chg="delSldLayout">
        <pc:chgData name="Wijst, K. van der (Kaj-Ivar)" userId="4399a1f9-5af9-4131-b1e6-b42295269d91" providerId="ADAL" clId="{0AD7D64A-E8B9-430C-B402-ED3AC3322E32}" dt="2022-10-05T16:12:57.538" v="1229" actId="47"/>
        <pc:sldMasterMkLst>
          <pc:docMk/>
          <pc:sldMasterMk cId="2999832065" sldId="2147483704"/>
        </pc:sldMasterMkLst>
        <pc:sldLayoutChg chg="del">
          <pc:chgData name="Wijst, K. van der (Kaj-Ivar)" userId="4399a1f9-5af9-4131-b1e6-b42295269d91" providerId="ADAL" clId="{0AD7D64A-E8B9-430C-B402-ED3AC3322E32}" dt="2022-10-05T16:12:57.538" v="1229" actId="47"/>
          <pc:sldLayoutMkLst>
            <pc:docMk/>
            <pc:sldMasterMk cId="2999832065" sldId="2147483704"/>
            <pc:sldLayoutMk cId="1486908359" sldId="2147483724"/>
          </pc:sldLayoutMkLst>
        </pc:sldLayoutChg>
      </pc:sldMasterChg>
    </pc:docChg>
  </pc:docChgLst>
  <pc:docChgLst>
    <pc:chgData name="Wijst, K. van der (Kaj-Ivar)" userId="4399a1f9-5af9-4131-b1e6-b42295269d91" providerId="ADAL" clId="{036998D0-FCE0-2C45-A733-B49F87BF241B}"/>
    <pc:docChg chg="undo redo custSel addSld delSld modSld sldOrd">
      <pc:chgData name="Wijst, K. van der (Kaj-Ivar)" userId="4399a1f9-5af9-4131-b1e6-b42295269d91" providerId="ADAL" clId="{036998D0-FCE0-2C45-A733-B49F87BF241B}" dt="2024-02-02T07:56:55.593" v="3446" actId="1035"/>
      <pc:docMkLst>
        <pc:docMk/>
      </pc:docMkLst>
      <pc:sldChg chg="modSp mod">
        <pc:chgData name="Wijst, K. van der (Kaj-Ivar)" userId="4399a1f9-5af9-4131-b1e6-b42295269d91" providerId="ADAL" clId="{036998D0-FCE0-2C45-A733-B49F87BF241B}" dt="2024-02-01T15:35:06.312" v="2903" actId="20577"/>
        <pc:sldMkLst>
          <pc:docMk/>
          <pc:sldMk cId="172863224" sldId="302"/>
        </pc:sldMkLst>
        <pc:spChg chg="mod">
          <ac:chgData name="Wijst, K. van der (Kaj-Ivar)" userId="4399a1f9-5af9-4131-b1e6-b42295269d91" providerId="ADAL" clId="{036998D0-FCE0-2C45-A733-B49F87BF241B}" dt="2024-02-01T15:35:06.312" v="2903" actId="20577"/>
          <ac:spMkLst>
            <pc:docMk/>
            <pc:sldMk cId="172863224" sldId="302"/>
            <ac:spMk id="2" creationId="{77D459DB-CAB4-7B4B-9279-AEAC0FBBC5C2}"/>
          </ac:spMkLst>
        </pc:spChg>
        <pc:spChg chg="mod">
          <ac:chgData name="Wijst, K. van der (Kaj-Ivar)" userId="4399a1f9-5af9-4131-b1e6-b42295269d91" providerId="ADAL" clId="{036998D0-FCE0-2C45-A733-B49F87BF241B}" dt="2024-02-01T09:50:10.239" v="83" actId="255"/>
          <ac:spMkLst>
            <pc:docMk/>
            <pc:sldMk cId="172863224" sldId="302"/>
            <ac:spMk id="5" creationId="{A11F35D7-2205-6442-B171-1CFC7E7AF534}"/>
          </ac:spMkLst>
        </pc:spChg>
      </pc:sldChg>
      <pc:sldChg chg="addSp modSp mod">
        <pc:chgData name="Wijst, K. van der (Kaj-Ivar)" userId="4399a1f9-5af9-4131-b1e6-b42295269d91" providerId="ADAL" clId="{036998D0-FCE0-2C45-A733-B49F87BF241B}" dt="2024-02-01T15:39:31.097" v="3004" actId="20577"/>
        <pc:sldMkLst>
          <pc:docMk/>
          <pc:sldMk cId="1216077731" sldId="322"/>
        </pc:sldMkLst>
        <pc:spChg chg="mod">
          <ac:chgData name="Wijst, K. van der (Kaj-Ivar)" userId="4399a1f9-5af9-4131-b1e6-b42295269d91" providerId="ADAL" clId="{036998D0-FCE0-2C45-A733-B49F87BF241B}" dt="2024-02-01T15:38:50.901" v="2968" actId="20577"/>
          <ac:spMkLst>
            <pc:docMk/>
            <pc:sldMk cId="1216077731" sldId="322"/>
            <ac:spMk id="2" creationId="{77D459DB-CAB4-7B4B-9279-AEAC0FBBC5C2}"/>
          </ac:spMkLst>
        </pc:spChg>
        <pc:spChg chg="mod">
          <ac:chgData name="Wijst, K. van der (Kaj-Ivar)" userId="4399a1f9-5af9-4131-b1e6-b42295269d91" providerId="ADAL" clId="{036998D0-FCE0-2C45-A733-B49F87BF241B}" dt="2024-02-01T15:39:16.590" v="2995" actId="1035"/>
          <ac:spMkLst>
            <pc:docMk/>
            <pc:sldMk cId="1216077731" sldId="322"/>
            <ac:spMk id="3" creationId="{89AA096A-A95E-4E4D-8829-3FCF96AA0DB1}"/>
          </ac:spMkLst>
        </pc:spChg>
        <pc:spChg chg="mod">
          <ac:chgData name="Wijst, K. van der (Kaj-Ivar)" userId="4399a1f9-5af9-4131-b1e6-b42295269d91" providerId="ADAL" clId="{036998D0-FCE0-2C45-A733-B49F87BF241B}" dt="2024-02-01T15:39:16.590" v="2995" actId="1035"/>
          <ac:spMkLst>
            <pc:docMk/>
            <pc:sldMk cId="1216077731" sldId="322"/>
            <ac:spMk id="4" creationId="{D6E11CA0-F110-E14D-BC21-D2E559EAFBED}"/>
          </ac:spMkLst>
        </pc:spChg>
        <pc:spChg chg="mod">
          <ac:chgData name="Wijst, K. van der (Kaj-Ivar)" userId="4399a1f9-5af9-4131-b1e6-b42295269d91" providerId="ADAL" clId="{036998D0-FCE0-2C45-A733-B49F87BF241B}" dt="2024-02-01T15:39:31.097" v="3004" actId="20577"/>
          <ac:spMkLst>
            <pc:docMk/>
            <pc:sldMk cId="1216077731" sldId="322"/>
            <ac:spMk id="5" creationId="{A11F35D7-2205-6442-B171-1CFC7E7AF534}"/>
          </ac:spMkLst>
        </pc:spChg>
        <pc:spChg chg="add mod">
          <ac:chgData name="Wijst, K. van der (Kaj-Ivar)" userId="4399a1f9-5af9-4131-b1e6-b42295269d91" providerId="ADAL" clId="{036998D0-FCE0-2C45-A733-B49F87BF241B}" dt="2024-02-01T15:39:16.590" v="2995" actId="1035"/>
          <ac:spMkLst>
            <pc:docMk/>
            <pc:sldMk cId="1216077731" sldId="322"/>
            <ac:spMk id="7" creationId="{B3D31E82-B0EA-3B20-FB6B-74DD7A31B883}"/>
          </ac:spMkLst>
        </pc:spChg>
      </pc:sldChg>
      <pc:sldChg chg="addSp delSp modSp mod modTransition">
        <pc:chgData name="Wijst, K. van der (Kaj-Ivar)" userId="4399a1f9-5af9-4131-b1e6-b42295269d91" providerId="ADAL" clId="{036998D0-FCE0-2C45-A733-B49F87BF241B}" dt="2024-02-01T15:37:59.734" v="2905" actId="478"/>
        <pc:sldMkLst>
          <pc:docMk/>
          <pc:sldMk cId="1400514278" sldId="326"/>
        </pc:sldMkLst>
        <pc:spChg chg="del">
          <ac:chgData name="Wijst, K. van der (Kaj-Ivar)" userId="4399a1f9-5af9-4131-b1e6-b42295269d91" providerId="ADAL" clId="{036998D0-FCE0-2C45-A733-B49F87BF241B}" dt="2024-02-01T15:37:59.734" v="2905" actId="478"/>
          <ac:spMkLst>
            <pc:docMk/>
            <pc:sldMk cId="1400514278" sldId="326"/>
            <ac:spMk id="2" creationId="{F8C30404-884A-7F4F-814F-8629470CBA20}"/>
          </ac:spMkLst>
        </pc:spChg>
        <pc:spChg chg="add del mod">
          <ac:chgData name="Wijst, K. van der (Kaj-Ivar)" userId="4399a1f9-5af9-4131-b1e6-b42295269d91" providerId="ADAL" clId="{036998D0-FCE0-2C45-A733-B49F87BF241B}" dt="2024-02-01T12:44:49.666" v="721" actId="20577"/>
          <ac:spMkLst>
            <pc:docMk/>
            <pc:sldMk cId="1400514278" sldId="326"/>
            <ac:spMk id="35" creationId="{21E5C7CF-CE37-4B62-934D-D4C23BF53A1C}"/>
          </ac:spMkLst>
        </pc:spChg>
        <pc:spChg chg="add del">
          <ac:chgData name="Wijst, K. van der (Kaj-Ivar)" userId="4399a1f9-5af9-4131-b1e6-b42295269d91" providerId="ADAL" clId="{036998D0-FCE0-2C45-A733-B49F87BF241B}" dt="2024-02-01T12:44:38.353" v="702" actId="478"/>
          <ac:spMkLst>
            <pc:docMk/>
            <pc:sldMk cId="1400514278" sldId="326"/>
            <ac:spMk id="36" creationId="{F738B992-7C08-4523-AD75-7ED7B3655D7D}"/>
          </ac:spMkLst>
        </pc:spChg>
        <pc:spChg chg="add del">
          <ac:chgData name="Wijst, K. van der (Kaj-Ivar)" userId="4399a1f9-5af9-4131-b1e6-b42295269d91" providerId="ADAL" clId="{036998D0-FCE0-2C45-A733-B49F87BF241B}" dt="2024-02-01T12:44:38.353" v="702" actId="478"/>
          <ac:spMkLst>
            <pc:docMk/>
            <pc:sldMk cId="1400514278" sldId="326"/>
            <ac:spMk id="37" creationId="{AAD6BE37-FAE9-43DE-B64C-E47DA074F788}"/>
          </ac:spMkLst>
        </pc:spChg>
        <pc:spChg chg="mod">
          <ac:chgData name="Wijst, K. van der (Kaj-Ivar)" userId="4399a1f9-5af9-4131-b1e6-b42295269d91" providerId="ADAL" clId="{036998D0-FCE0-2C45-A733-B49F87BF241B}" dt="2024-02-01T12:45:06.185" v="737" actId="20577"/>
          <ac:spMkLst>
            <pc:docMk/>
            <pc:sldMk cId="1400514278" sldId="326"/>
            <ac:spMk id="50" creationId="{8A4AC58C-A192-4B83-BCC4-DD0B86464443}"/>
          </ac:spMkLst>
        </pc:spChg>
        <pc:spChg chg="mod">
          <ac:chgData name="Wijst, K. van der (Kaj-Ivar)" userId="4399a1f9-5af9-4131-b1e6-b42295269d91" providerId="ADAL" clId="{036998D0-FCE0-2C45-A733-B49F87BF241B}" dt="2024-02-01T12:45:12.291" v="754" actId="20577"/>
          <ac:spMkLst>
            <pc:docMk/>
            <pc:sldMk cId="1400514278" sldId="326"/>
            <ac:spMk id="51" creationId="{80683AAC-1C4E-4BFB-A315-764AB09C4714}"/>
          </ac:spMkLst>
        </pc:spChg>
        <pc:spChg chg="mod">
          <ac:chgData name="Wijst, K. van der (Kaj-Ivar)" userId="4399a1f9-5af9-4131-b1e6-b42295269d91" providerId="ADAL" clId="{036998D0-FCE0-2C45-A733-B49F87BF241B}" dt="2024-02-01T12:45:03.037" v="730" actId="20577"/>
          <ac:spMkLst>
            <pc:docMk/>
            <pc:sldMk cId="1400514278" sldId="326"/>
            <ac:spMk id="55" creationId="{72CB798C-AB3C-4EC6-BFEF-8BDB12756D89}"/>
          </ac:spMkLst>
        </pc:spChg>
        <pc:spChg chg="mod">
          <ac:chgData name="Wijst, K. van der (Kaj-Ivar)" userId="4399a1f9-5af9-4131-b1e6-b42295269d91" providerId="ADAL" clId="{036998D0-FCE0-2C45-A733-B49F87BF241B}" dt="2024-02-01T12:45:08.916" v="744" actId="20577"/>
          <ac:spMkLst>
            <pc:docMk/>
            <pc:sldMk cId="1400514278" sldId="326"/>
            <ac:spMk id="57" creationId="{8CC5C14F-A2DF-4FF3-A8AF-637822C89396}"/>
          </ac:spMkLst>
        </pc:spChg>
      </pc:sldChg>
      <pc:sldChg chg="addSp delSp modSp mod modAnim">
        <pc:chgData name="Wijst, K. van der (Kaj-Ivar)" userId="4399a1f9-5af9-4131-b1e6-b42295269d91" providerId="ADAL" clId="{036998D0-FCE0-2C45-A733-B49F87BF241B}" dt="2024-02-01T15:38:06.308" v="2909" actId="478"/>
        <pc:sldMkLst>
          <pc:docMk/>
          <pc:sldMk cId="51832275" sldId="327"/>
        </pc:sldMkLst>
        <pc:spChg chg="del">
          <ac:chgData name="Wijst, K. van der (Kaj-Ivar)" userId="4399a1f9-5af9-4131-b1e6-b42295269d91" providerId="ADAL" clId="{036998D0-FCE0-2C45-A733-B49F87BF241B}" dt="2024-02-01T15:38:06.308" v="2909" actId="478"/>
          <ac:spMkLst>
            <pc:docMk/>
            <pc:sldMk cId="51832275" sldId="327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036998D0-FCE0-2C45-A733-B49F87BF241B}" dt="2024-02-01T13:11:10.885" v="1207" actId="1076"/>
          <ac:spMkLst>
            <pc:docMk/>
            <pc:sldMk cId="51832275" sldId="327"/>
            <ac:spMk id="3" creationId="{95271E2A-C55F-FF3A-5544-E315FEABD231}"/>
          </ac:spMkLst>
        </pc:spChg>
        <pc:spChg chg="mod">
          <ac:chgData name="Wijst, K. van der (Kaj-Ivar)" userId="4399a1f9-5af9-4131-b1e6-b42295269d91" providerId="ADAL" clId="{036998D0-FCE0-2C45-A733-B49F87BF241B}" dt="2024-02-01T12:45:49.885" v="837" actId="1038"/>
          <ac:spMkLst>
            <pc:docMk/>
            <pc:sldMk cId="51832275" sldId="327"/>
            <ac:spMk id="27" creationId="{64639148-C126-49CE-89A0-8BF91D23F6FD}"/>
          </ac:spMkLst>
        </pc:spChg>
        <pc:spChg chg="mod">
          <ac:chgData name="Wijst, K. van der (Kaj-Ivar)" userId="4399a1f9-5af9-4131-b1e6-b42295269d91" providerId="ADAL" clId="{036998D0-FCE0-2C45-A733-B49F87BF241B}" dt="2024-02-01T12:45:49.885" v="837" actId="1038"/>
          <ac:spMkLst>
            <pc:docMk/>
            <pc:sldMk cId="51832275" sldId="327"/>
            <ac:spMk id="50" creationId="{8A4AC58C-A192-4B83-BCC4-DD0B86464443}"/>
          </ac:spMkLst>
        </pc:spChg>
        <pc:spChg chg="mod">
          <ac:chgData name="Wijst, K. van der (Kaj-Ivar)" userId="4399a1f9-5af9-4131-b1e6-b42295269d91" providerId="ADAL" clId="{036998D0-FCE0-2C45-A733-B49F87BF241B}" dt="2024-02-01T12:54:04.552" v="1035" actId="1035"/>
          <ac:spMkLst>
            <pc:docMk/>
            <pc:sldMk cId="51832275" sldId="327"/>
            <ac:spMk id="65" creationId="{BD1E20F4-EE71-40EE-BA28-248A1F99EB3D}"/>
          </ac:spMkLst>
        </pc:spChg>
        <pc:grpChg chg="add mod">
          <ac:chgData name="Wijst, K. van der (Kaj-Ivar)" userId="4399a1f9-5af9-4131-b1e6-b42295269d91" providerId="ADAL" clId="{036998D0-FCE0-2C45-A733-B49F87BF241B}" dt="2024-02-01T13:11:37.559" v="1230" actId="170"/>
          <ac:grpSpMkLst>
            <pc:docMk/>
            <pc:sldMk cId="51832275" sldId="327"/>
            <ac:grpSpMk id="4" creationId="{AA534238-B49B-6212-EE55-BD2DFA9E2A31}"/>
          </ac:grpSpMkLst>
        </pc:grpChg>
        <pc:picChg chg="mod">
          <ac:chgData name="Wijst, K. van der (Kaj-Ivar)" userId="4399a1f9-5af9-4131-b1e6-b42295269d91" providerId="ADAL" clId="{036998D0-FCE0-2C45-A733-B49F87BF241B}" dt="2024-02-01T12:48:21.936" v="876" actId="1076"/>
          <ac:picMkLst>
            <pc:docMk/>
            <pc:sldMk cId="51832275" sldId="327"/>
            <ac:picMk id="68" creationId="{E6E0C013-FCBA-4445-BCBC-A0E50B959F10}"/>
          </ac:picMkLst>
        </pc:picChg>
      </pc:sldChg>
      <pc:sldChg chg="addSp delSp modSp mod">
        <pc:chgData name="Wijst, K. van der (Kaj-Ivar)" userId="4399a1f9-5af9-4131-b1e6-b42295269d91" providerId="ADAL" clId="{036998D0-FCE0-2C45-A733-B49F87BF241B}" dt="2024-02-01T15:38:07.764" v="2910" actId="478"/>
        <pc:sldMkLst>
          <pc:docMk/>
          <pc:sldMk cId="1547791389" sldId="328"/>
        </pc:sldMkLst>
        <pc:spChg chg="del">
          <ac:chgData name="Wijst, K. van der (Kaj-Ivar)" userId="4399a1f9-5af9-4131-b1e6-b42295269d91" providerId="ADAL" clId="{036998D0-FCE0-2C45-A733-B49F87BF241B}" dt="2024-02-01T15:38:07.764" v="2910" actId="478"/>
          <ac:spMkLst>
            <pc:docMk/>
            <pc:sldMk cId="1547791389" sldId="328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036998D0-FCE0-2C45-A733-B49F87BF241B}" dt="2024-02-01T13:06:16.179" v="1037"/>
          <ac:spMkLst>
            <pc:docMk/>
            <pc:sldMk cId="1547791389" sldId="328"/>
            <ac:spMk id="3" creationId="{F6938806-F170-E608-A144-458E20466CF7}"/>
          </ac:spMkLst>
        </pc:spChg>
        <pc:spChg chg="add mod">
          <ac:chgData name="Wijst, K. van der (Kaj-Ivar)" userId="4399a1f9-5af9-4131-b1e6-b42295269d91" providerId="ADAL" clId="{036998D0-FCE0-2C45-A733-B49F87BF241B}" dt="2024-02-01T13:06:16.179" v="1037"/>
          <ac:spMkLst>
            <pc:docMk/>
            <pc:sldMk cId="1547791389" sldId="328"/>
            <ac:spMk id="4" creationId="{4450872A-D6FE-205D-177B-A4D64BA52CE3}"/>
          </ac:spMkLst>
        </pc:spChg>
        <pc:spChg chg="del">
          <ac:chgData name="Wijst, K. van der (Kaj-Ivar)" userId="4399a1f9-5af9-4131-b1e6-b42295269d91" providerId="ADAL" clId="{036998D0-FCE0-2C45-A733-B49F87BF241B}" dt="2024-02-01T13:06:15.916" v="1036" actId="478"/>
          <ac:spMkLst>
            <pc:docMk/>
            <pc:sldMk cId="1547791389" sldId="328"/>
            <ac:spMk id="27" creationId="{64639148-C126-49CE-89A0-8BF91D23F6FD}"/>
          </ac:spMkLst>
        </pc:spChg>
        <pc:spChg chg="del">
          <ac:chgData name="Wijst, K. van der (Kaj-Ivar)" userId="4399a1f9-5af9-4131-b1e6-b42295269d91" providerId="ADAL" clId="{036998D0-FCE0-2C45-A733-B49F87BF241B}" dt="2024-02-01T13:06:15.916" v="1036" actId="478"/>
          <ac:spMkLst>
            <pc:docMk/>
            <pc:sldMk cId="1547791389" sldId="328"/>
            <ac:spMk id="50" creationId="{8A4AC58C-A192-4B83-BCC4-DD0B86464443}"/>
          </ac:spMkLst>
        </pc:spChg>
      </pc:sldChg>
      <pc:sldChg chg="addSp delSp modSp mod modAnim">
        <pc:chgData name="Wijst, K. van der (Kaj-Ivar)" userId="4399a1f9-5af9-4131-b1e6-b42295269d91" providerId="ADAL" clId="{036998D0-FCE0-2C45-A733-B49F87BF241B}" dt="2024-02-01T15:38:09.287" v="2911" actId="478"/>
        <pc:sldMkLst>
          <pc:docMk/>
          <pc:sldMk cId="3125883486" sldId="329"/>
        </pc:sldMkLst>
        <pc:spChg chg="del">
          <ac:chgData name="Wijst, K. van der (Kaj-Ivar)" userId="4399a1f9-5af9-4131-b1e6-b42295269d91" providerId="ADAL" clId="{036998D0-FCE0-2C45-A733-B49F87BF241B}" dt="2024-02-01T15:38:09.287" v="2911" actId="478"/>
          <ac:spMkLst>
            <pc:docMk/>
            <pc:sldMk cId="3125883486" sldId="329"/>
            <ac:spMk id="2" creationId="{F8C30404-884A-7F4F-814F-8629470CBA20}"/>
          </ac:spMkLst>
        </pc:spChg>
        <pc:spChg chg="add del mod">
          <ac:chgData name="Wijst, K. van der (Kaj-Ivar)" userId="4399a1f9-5af9-4131-b1e6-b42295269d91" providerId="ADAL" clId="{036998D0-FCE0-2C45-A733-B49F87BF241B}" dt="2024-02-01T13:07:34.778" v="1058" actId="21"/>
          <ac:spMkLst>
            <pc:docMk/>
            <pc:sldMk cId="3125883486" sldId="329"/>
            <ac:spMk id="3" creationId="{6F9CB307-3E73-276A-32F0-EC84B54E389A}"/>
          </ac:spMkLst>
        </pc:spChg>
        <pc:spChg chg="add del mod">
          <ac:chgData name="Wijst, K. van der (Kaj-Ivar)" userId="4399a1f9-5af9-4131-b1e6-b42295269d91" providerId="ADAL" clId="{036998D0-FCE0-2C45-A733-B49F87BF241B}" dt="2024-02-01T13:07:34.778" v="1058" actId="21"/>
          <ac:spMkLst>
            <pc:docMk/>
            <pc:sldMk cId="3125883486" sldId="329"/>
            <ac:spMk id="4" creationId="{CAE66D58-0EFC-4CE8-91B5-8BDC7660557D}"/>
          </ac:spMkLst>
        </pc:spChg>
        <pc:spChg chg="add mod">
          <ac:chgData name="Wijst, K. van der (Kaj-Ivar)" userId="4399a1f9-5af9-4131-b1e6-b42295269d91" providerId="ADAL" clId="{036998D0-FCE0-2C45-A733-B49F87BF241B}" dt="2024-02-01T13:07:25.078" v="1057" actId="207"/>
          <ac:spMkLst>
            <pc:docMk/>
            <pc:sldMk cId="3125883486" sldId="329"/>
            <ac:spMk id="5" creationId="{0C4E4A7B-EBB9-78B5-4BEF-7AC352B90F62}"/>
          </ac:spMkLst>
        </pc:spChg>
        <pc:spChg chg="add mod">
          <ac:chgData name="Wijst, K. van der (Kaj-Ivar)" userId="4399a1f9-5af9-4131-b1e6-b42295269d91" providerId="ADAL" clId="{036998D0-FCE0-2C45-A733-B49F87BF241B}" dt="2024-02-01T13:07:35.744" v="1059"/>
          <ac:spMkLst>
            <pc:docMk/>
            <pc:sldMk cId="3125883486" sldId="329"/>
            <ac:spMk id="7" creationId="{DAE60410-46EB-2D05-B68C-6E49EBC35161}"/>
          </ac:spMkLst>
        </pc:spChg>
        <pc:spChg chg="add mod">
          <ac:chgData name="Wijst, K. van der (Kaj-Ivar)" userId="4399a1f9-5af9-4131-b1e6-b42295269d91" providerId="ADAL" clId="{036998D0-FCE0-2C45-A733-B49F87BF241B}" dt="2024-02-01T13:07:35.744" v="1059"/>
          <ac:spMkLst>
            <pc:docMk/>
            <pc:sldMk cId="3125883486" sldId="329"/>
            <ac:spMk id="8" creationId="{515D6EC7-D709-AC24-DFF5-BAF620393024}"/>
          </ac:spMkLst>
        </pc:spChg>
        <pc:spChg chg="del">
          <ac:chgData name="Wijst, K. van der (Kaj-Ivar)" userId="4399a1f9-5af9-4131-b1e6-b42295269d91" providerId="ADAL" clId="{036998D0-FCE0-2C45-A733-B49F87BF241B}" dt="2024-02-01T13:06:24.363" v="1039" actId="478"/>
          <ac:spMkLst>
            <pc:docMk/>
            <pc:sldMk cId="3125883486" sldId="329"/>
            <ac:spMk id="27" creationId="{64639148-C126-49CE-89A0-8BF91D23F6FD}"/>
          </ac:spMkLst>
        </pc:spChg>
        <pc:spChg chg="mod">
          <ac:chgData name="Wijst, K. van der (Kaj-Ivar)" userId="4399a1f9-5af9-4131-b1e6-b42295269d91" providerId="ADAL" clId="{036998D0-FCE0-2C45-A733-B49F87BF241B}" dt="2024-02-01T13:06:30.390" v="1042" actId="6549"/>
          <ac:spMkLst>
            <pc:docMk/>
            <pc:sldMk cId="3125883486" sldId="329"/>
            <ac:spMk id="44" creationId="{954F7B19-2584-498A-8AF5-A544CE42F324}"/>
          </ac:spMkLst>
        </pc:spChg>
        <pc:spChg chg="mod">
          <ac:chgData name="Wijst, K. van der (Kaj-Ivar)" userId="4399a1f9-5af9-4131-b1e6-b42295269d91" providerId="ADAL" clId="{036998D0-FCE0-2C45-A733-B49F87BF241B}" dt="2024-02-01T13:06:32.845" v="1044" actId="20577"/>
          <ac:spMkLst>
            <pc:docMk/>
            <pc:sldMk cId="3125883486" sldId="329"/>
            <ac:spMk id="45" creationId="{F58C7FD6-F467-4AC6-9BFA-34CAE36DF625}"/>
          </ac:spMkLst>
        </pc:spChg>
        <pc:spChg chg="del mod">
          <ac:chgData name="Wijst, K. van der (Kaj-Ivar)" userId="4399a1f9-5af9-4131-b1e6-b42295269d91" providerId="ADAL" clId="{036998D0-FCE0-2C45-A733-B49F87BF241B}" dt="2024-02-01T13:06:24.363" v="1039" actId="478"/>
          <ac:spMkLst>
            <pc:docMk/>
            <pc:sldMk cId="3125883486" sldId="329"/>
            <ac:spMk id="50" creationId="{8A4AC58C-A192-4B83-BCC4-DD0B86464443}"/>
          </ac:spMkLst>
        </pc:spChg>
      </pc:sldChg>
      <pc:sldChg chg="addSp delSp modSp mod">
        <pc:chgData name="Wijst, K. van der (Kaj-Ivar)" userId="4399a1f9-5af9-4131-b1e6-b42295269d91" providerId="ADAL" clId="{036998D0-FCE0-2C45-A733-B49F87BF241B}" dt="2024-02-01T15:38:10.780" v="2912" actId="478"/>
        <pc:sldMkLst>
          <pc:docMk/>
          <pc:sldMk cId="2356428639" sldId="331"/>
        </pc:sldMkLst>
        <pc:spChg chg="del">
          <ac:chgData name="Wijst, K. van der (Kaj-Ivar)" userId="4399a1f9-5af9-4131-b1e6-b42295269d91" providerId="ADAL" clId="{036998D0-FCE0-2C45-A733-B49F87BF241B}" dt="2024-02-01T15:38:10.780" v="2912" actId="478"/>
          <ac:spMkLst>
            <pc:docMk/>
            <pc:sldMk cId="2356428639" sldId="331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036998D0-FCE0-2C45-A733-B49F87BF241B}" dt="2024-02-01T13:07:40.326" v="1061"/>
          <ac:spMkLst>
            <pc:docMk/>
            <pc:sldMk cId="2356428639" sldId="331"/>
            <ac:spMk id="3" creationId="{CB9A298A-EBA9-A79C-321C-80555F9C57CF}"/>
          </ac:spMkLst>
        </pc:spChg>
        <pc:spChg chg="add mod">
          <ac:chgData name="Wijst, K. van der (Kaj-Ivar)" userId="4399a1f9-5af9-4131-b1e6-b42295269d91" providerId="ADAL" clId="{036998D0-FCE0-2C45-A733-B49F87BF241B}" dt="2024-02-01T13:07:40.326" v="1061"/>
          <ac:spMkLst>
            <pc:docMk/>
            <pc:sldMk cId="2356428639" sldId="331"/>
            <ac:spMk id="4" creationId="{91A86CE2-460D-B040-40EC-6BB876824ACA}"/>
          </ac:spMkLst>
        </pc:spChg>
        <pc:spChg chg="mod">
          <ac:chgData name="Wijst, K. van der (Kaj-Ivar)" userId="4399a1f9-5af9-4131-b1e6-b42295269d91" providerId="ADAL" clId="{036998D0-FCE0-2C45-A733-B49F87BF241B}" dt="2024-02-01T13:08:14.923" v="1122" actId="20577"/>
          <ac:spMkLst>
            <pc:docMk/>
            <pc:sldMk cId="2356428639" sldId="331"/>
            <ac:spMk id="68" creationId="{7988EEAE-2C91-422D-AA78-675E211DCC06}"/>
          </ac:spMkLst>
        </pc:spChg>
        <pc:spChg chg="mod">
          <ac:chgData name="Wijst, K. van der (Kaj-Ivar)" userId="4399a1f9-5af9-4131-b1e6-b42295269d91" providerId="ADAL" clId="{036998D0-FCE0-2C45-A733-B49F87BF241B}" dt="2024-02-01T13:07:45.894" v="1065" actId="20577"/>
          <ac:spMkLst>
            <pc:docMk/>
            <pc:sldMk cId="2356428639" sldId="331"/>
            <ac:spMk id="69" creationId="{EBD4A83F-8932-4A21-98C7-B8A338E8A0A2}"/>
          </ac:spMkLst>
        </pc:spChg>
        <pc:spChg chg="del">
          <ac:chgData name="Wijst, K. van der (Kaj-Ivar)" userId="4399a1f9-5af9-4131-b1e6-b42295269d91" providerId="ADAL" clId="{036998D0-FCE0-2C45-A733-B49F87BF241B}" dt="2024-02-01T13:07:39.820" v="1060" actId="478"/>
          <ac:spMkLst>
            <pc:docMk/>
            <pc:sldMk cId="2356428639" sldId="331"/>
            <ac:spMk id="70" creationId="{A95CACD7-B7DB-44FA-AECD-6862DA0C1AC0}"/>
          </ac:spMkLst>
        </pc:spChg>
        <pc:spChg chg="del">
          <ac:chgData name="Wijst, K. van der (Kaj-Ivar)" userId="4399a1f9-5af9-4131-b1e6-b42295269d91" providerId="ADAL" clId="{036998D0-FCE0-2C45-A733-B49F87BF241B}" dt="2024-02-01T13:07:39.820" v="1060" actId="478"/>
          <ac:spMkLst>
            <pc:docMk/>
            <pc:sldMk cId="2356428639" sldId="331"/>
            <ac:spMk id="71" creationId="{F0242D06-E822-4D6E-85A5-2DF460DE61CC}"/>
          </ac:spMkLst>
        </pc:spChg>
        <pc:spChg chg="mod">
          <ac:chgData name="Wijst, K. van der (Kaj-Ivar)" userId="4399a1f9-5af9-4131-b1e6-b42295269d91" providerId="ADAL" clId="{036998D0-FCE0-2C45-A733-B49F87BF241B}" dt="2024-02-01T13:07:57.995" v="1076" actId="20577"/>
          <ac:spMkLst>
            <pc:docMk/>
            <pc:sldMk cId="2356428639" sldId="331"/>
            <ac:spMk id="96" creationId="{D631EC12-D8BD-43EC-ABE9-2A50EF931156}"/>
          </ac:spMkLst>
        </pc:spChg>
        <pc:spChg chg="mod">
          <ac:chgData name="Wijst, K. van der (Kaj-Ivar)" userId="4399a1f9-5af9-4131-b1e6-b42295269d91" providerId="ADAL" clId="{036998D0-FCE0-2C45-A733-B49F87BF241B}" dt="2024-02-01T13:08:00.569" v="1083" actId="20577"/>
          <ac:spMkLst>
            <pc:docMk/>
            <pc:sldMk cId="2356428639" sldId="331"/>
            <ac:spMk id="98" creationId="{4C6DEFA4-2308-46C1-A68C-9CBB0B6F6917}"/>
          </ac:spMkLst>
        </pc:spChg>
        <pc:spChg chg="mod">
          <ac:chgData name="Wijst, K. van der (Kaj-Ivar)" userId="4399a1f9-5af9-4131-b1e6-b42295269d91" providerId="ADAL" clId="{036998D0-FCE0-2C45-A733-B49F87BF241B}" dt="2024-02-01T13:08:04.232" v="1094" actId="20577"/>
          <ac:spMkLst>
            <pc:docMk/>
            <pc:sldMk cId="2356428639" sldId="331"/>
            <ac:spMk id="100" creationId="{75B0D919-9552-4F48-9469-46D9DF315040}"/>
          </ac:spMkLst>
        </pc:spChg>
      </pc:sldChg>
      <pc:sldChg chg="del">
        <pc:chgData name="Wijst, K. van der (Kaj-Ivar)" userId="4399a1f9-5af9-4131-b1e6-b42295269d91" providerId="ADAL" clId="{036998D0-FCE0-2C45-A733-B49F87BF241B}" dt="2024-02-01T13:17:33.197" v="1620" actId="2696"/>
        <pc:sldMkLst>
          <pc:docMk/>
          <pc:sldMk cId="2674838253" sldId="334"/>
        </pc:sldMkLst>
      </pc:sldChg>
      <pc:sldChg chg="delSp modSp mod ord">
        <pc:chgData name="Wijst, K. van der (Kaj-Ivar)" userId="4399a1f9-5af9-4131-b1e6-b42295269d91" providerId="ADAL" clId="{036998D0-FCE0-2C45-A733-B49F87BF241B}" dt="2024-02-01T15:38:01.490" v="2906" actId="478"/>
        <pc:sldMkLst>
          <pc:docMk/>
          <pc:sldMk cId="1020405007" sldId="335"/>
        </pc:sldMkLst>
        <pc:spChg chg="del">
          <ac:chgData name="Wijst, K. van der (Kaj-Ivar)" userId="4399a1f9-5af9-4131-b1e6-b42295269d91" providerId="ADAL" clId="{036998D0-FCE0-2C45-A733-B49F87BF241B}" dt="2024-02-01T15:38:01.490" v="2906" actId="478"/>
          <ac:spMkLst>
            <pc:docMk/>
            <pc:sldMk cId="1020405007" sldId="335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036998D0-FCE0-2C45-A733-B49F87BF241B}" dt="2024-02-01T13:14:36.067" v="1426" actId="1038"/>
          <ac:spMkLst>
            <pc:docMk/>
            <pc:sldMk cId="1020405007" sldId="335"/>
            <ac:spMk id="27" creationId="{64639148-C126-49CE-89A0-8BF91D23F6FD}"/>
          </ac:spMkLst>
        </pc:spChg>
        <pc:spChg chg="mod">
          <ac:chgData name="Wijst, K. van der (Kaj-Ivar)" userId="4399a1f9-5af9-4131-b1e6-b42295269d91" providerId="ADAL" clId="{036998D0-FCE0-2C45-A733-B49F87BF241B}" dt="2024-02-01T13:14:23.368" v="1404" actId="20577"/>
          <ac:spMkLst>
            <pc:docMk/>
            <pc:sldMk cId="1020405007" sldId="335"/>
            <ac:spMk id="46" creationId="{ADB0348C-80E7-4FA7-B6A4-A3034052D709}"/>
          </ac:spMkLst>
        </pc:spChg>
        <pc:spChg chg="mod">
          <ac:chgData name="Wijst, K. van der (Kaj-Ivar)" userId="4399a1f9-5af9-4131-b1e6-b42295269d91" providerId="ADAL" clId="{036998D0-FCE0-2C45-A733-B49F87BF241B}" dt="2024-02-01T13:16:46.101" v="1619" actId="20577"/>
          <ac:spMkLst>
            <pc:docMk/>
            <pc:sldMk cId="1020405007" sldId="335"/>
            <ac:spMk id="47" creationId="{34046C64-90A8-410A-A69A-1DB04B0D0D1F}"/>
          </ac:spMkLst>
        </pc:spChg>
        <pc:spChg chg="mod">
          <ac:chgData name="Wijst, K. van der (Kaj-Ivar)" userId="4399a1f9-5af9-4131-b1e6-b42295269d91" providerId="ADAL" clId="{036998D0-FCE0-2C45-A733-B49F87BF241B}" dt="2024-02-01T13:15:05.797" v="1514" actId="14100"/>
          <ac:spMkLst>
            <pc:docMk/>
            <pc:sldMk cId="1020405007" sldId="335"/>
            <ac:spMk id="49" creationId="{206909A3-57EB-4C94-9AAC-A4C7448327D2}"/>
          </ac:spMkLst>
        </pc:spChg>
        <pc:spChg chg="mod">
          <ac:chgData name="Wijst, K. van der (Kaj-Ivar)" userId="4399a1f9-5af9-4131-b1e6-b42295269d91" providerId="ADAL" clId="{036998D0-FCE0-2C45-A733-B49F87BF241B}" dt="2024-02-01T13:14:44.818" v="1454" actId="20577"/>
          <ac:spMkLst>
            <pc:docMk/>
            <pc:sldMk cId="1020405007" sldId="335"/>
            <ac:spMk id="53" creationId="{58C19386-E3B5-4F9A-B3BA-F3FA5E394A58}"/>
          </ac:spMkLst>
        </pc:spChg>
        <pc:spChg chg="mod">
          <ac:chgData name="Wijst, K. van der (Kaj-Ivar)" userId="4399a1f9-5af9-4131-b1e6-b42295269d91" providerId="ADAL" clId="{036998D0-FCE0-2C45-A733-B49F87BF241B}" dt="2024-02-01T13:14:48.899" v="1463" actId="20577"/>
          <ac:spMkLst>
            <pc:docMk/>
            <pc:sldMk cId="1020405007" sldId="335"/>
            <ac:spMk id="56" creationId="{ADB3B508-F30C-4C1E-9BBA-3EB058790D10}"/>
          </ac:spMkLst>
        </pc:spChg>
        <pc:spChg chg="mod">
          <ac:chgData name="Wijst, K. van der (Kaj-Ivar)" userId="4399a1f9-5af9-4131-b1e6-b42295269d91" providerId="ADAL" clId="{036998D0-FCE0-2C45-A733-B49F87BF241B}" dt="2024-02-01T13:14:40.247" v="1436" actId="20577"/>
          <ac:spMkLst>
            <pc:docMk/>
            <pc:sldMk cId="1020405007" sldId="335"/>
            <ac:spMk id="83" creationId="{72596FE9-9476-4D55-AF4E-F516E5AEB8F0}"/>
          </ac:spMkLst>
        </pc:spChg>
      </pc:sldChg>
      <pc:sldChg chg="addSp delSp modSp mod ord">
        <pc:chgData name="Wijst, K. van der (Kaj-Ivar)" userId="4399a1f9-5af9-4131-b1e6-b42295269d91" providerId="ADAL" clId="{036998D0-FCE0-2C45-A733-B49F87BF241B}" dt="2024-02-01T15:38:03.072" v="2907" actId="478"/>
        <pc:sldMkLst>
          <pc:docMk/>
          <pc:sldMk cId="2841887869" sldId="338"/>
        </pc:sldMkLst>
        <pc:spChg chg="del">
          <ac:chgData name="Wijst, K. van der (Kaj-Ivar)" userId="4399a1f9-5af9-4131-b1e6-b42295269d91" providerId="ADAL" clId="{036998D0-FCE0-2C45-A733-B49F87BF241B}" dt="2024-02-01T15:38:03.072" v="2907" actId="478"/>
          <ac:spMkLst>
            <pc:docMk/>
            <pc:sldMk cId="2841887869" sldId="338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036998D0-FCE0-2C45-A733-B49F87BF241B}" dt="2024-02-01T13:15:16.899" v="1516"/>
          <ac:spMkLst>
            <pc:docMk/>
            <pc:sldMk cId="2841887869" sldId="338"/>
            <ac:spMk id="4" creationId="{E5C7D353-2495-E4CA-096A-7C2EE2139432}"/>
          </ac:spMkLst>
        </pc:spChg>
        <pc:spChg chg="add mod">
          <ac:chgData name="Wijst, K. van der (Kaj-Ivar)" userId="4399a1f9-5af9-4131-b1e6-b42295269d91" providerId="ADAL" clId="{036998D0-FCE0-2C45-A733-B49F87BF241B}" dt="2024-02-01T13:15:16.899" v="1516"/>
          <ac:spMkLst>
            <pc:docMk/>
            <pc:sldMk cId="2841887869" sldId="338"/>
            <ac:spMk id="5" creationId="{C1B50E10-43DF-2301-5F84-2B0EF72FBE09}"/>
          </ac:spMkLst>
        </pc:spChg>
        <pc:spChg chg="mod">
          <ac:chgData name="Wijst, K. van der (Kaj-Ivar)" userId="4399a1f9-5af9-4131-b1e6-b42295269d91" providerId="ADAL" clId="{036998D0-FCE0-2C45-A733-B49F87BF241B}" dt="2024-02-01T13:15:30.924" v="1566" actId="6549"/>
          <ac:spMkLst>
            <pc:docMk/>
            <pc:sldMk cId="2841887869" sldId="338"/>
            <ac:spMk id="26" creationId="{3DFD749F-6BB7-481B-A972-30034C36FEE4}"/>
          </ac:spMkLst>
        </pc:spChg>
        <pc:spChg chg="del">
          <ac:chgData name="Wijst, K. van der (Kaj-Ivar)" userId="4399a1f9-5af9-4131-b1e6-b42295269d91" providerId="ADAL" clId="{036998D0-FCE0-2C45-A733-B49F87BF241B}" dt="2024-02-01T13:15:16.380" v="1515" actId="478"/>
          <ac:spMkLst>
            <pc:docMk/>
            <pc:sldMk cId="2841887869" sldId="338"/>
            <ac:spMk id="27" creationId="{64639148-C126-49CE-89A0-8BF91D23F6FD}"/>
          </ac:spMkLst>
        </pc:spChg>
        <pc:spChg chg="mod">
          <ac:chgData name="Wijst, K. van der (Kaj-Ivar)" userId="4399a1f9-5af9-4131-b1e6-b42295269d91" providerId="ADAL" clId="{036998D0-FCE0-2C45-A733-B49F87BF241B}" dt="2024-02-01T13:15:35.324" v="1568" actId="20577"/>
          <ac:spMkLst>
            <pc:docMk/>
            <pc:sldMk cId="2841887869" sldId="338"/>
            <ac:spMk id="28" creationId="{6945D71A-CD13-4B1D-ACEA-90442E29F413}"/>
          </ac:spMkLst>
        </pc:spChg>
        <pc:spChg chg="mod">
          <ac:chgData name="Wijst, K. van der (Kaj-Ivar)" userId="4399a1f9-5af9-4131-b1e6-b42295269d91" providerId="ADAL" clId="{036998D0-FCE0-2C45-A733-B49F87BF241B}" dt="2024-02-01T13:15:37.525" v="1570" actId="20577"/>
          <ac:spMkLst>
            <pc:docMk/>
            <pc:sldMk cId="2841887869" sldId="338"/>
            <ac:spMk id="29" creationId="{D281E9D0-485E-4E5E-A7A1-779D034F3C72}"/>
          </ac:spMkLst>
        </pc:spChg>
        <pc:spChg chg="del">
          <ac:chgData name="Wijst, K. van der (Kaj-Ivar)" userId="4399a1f9-5af9-4131-b1e6-b42295269d91" providerId="ADAL" clId="{036998D0-FCE0-2C45-A733-B49F87BF241B}" dt="2024-02-01T13:15:16.380" v="1515" actId="478"/>
          <ac:spMkLst>
            <pc:docMk/>
            <pc:sldMk cId="2841887869" sldId="338"/>
            <ac:spMk id="46" creationId="{ADB0348C-80E7-4FA7-B6A4-A3034052D709}"/>
          </ac:spMkLst>
        </pc:spChg>
      </pc:sldChg>
      <pc:sldChg chg="del">
        <pc:chgData name="Wijst, K. van der (Kaj-Ivar)" userId="4399a1f9-5af9-4131-b1e6-b42295269d91" providerId="ADAL" clId="{036998D0-FCE0-2C45-A733-B49F87BF241B}" dt="2024-02-01T13:17:33.197" v="1620" actId="2696"/>
        <pc:sldMkLst>
          <pc:docMk/>
          <pc:sldMk cId="1536164547" sldId="339"/>
        </pc:sldMkLst>
      </pc:sldChg>
      <pc:sldChg chg="del">
        <pc:chgData name="Wijst, K. van der (Kaj-Ivar)" userId="4399a1f9-5af9-4131-b1e6-b42295269d91" providerId="ADAL" clId="{036998D0-FCE0-2C45-A733-B49F87BF241B}" dt="2024-02-01T13:17:58.890" v="1622" actId="2696"/>
        <pc:sldMkLst>
          <pc:docMk/>
          <pc:sldMk cId="2347796479" sldId="341"/>
        </pc:sldMkLst>
      </pc:sldChg>
      <pc:sldChg chg="del">
        <pc:chgData name="Wijst, K. van der (Kaj-Ivar)" userId="4399a1f9-5af9-4131-b1e6-b42295269d91" providerId="ADAL" clId="{036998D0-FCE0-2C45-A733-B49F87BF241B}" dt="2024-02-01T13:13:26.059" v="1392" actId="2696"/>
        <pc:sldMkLst>
          <pc:docMk/>
          <pc:sldMk cId="4246156223" sldId="342"/>
        </pc:sldMkLst>
      </pc:sldChg>
      <pc:sldChg chg="del">
        <pc:chgData name="Wijst, K. van der (Kaj-Ivar)" userId="4399a1f9-5af9-4131-b1e6-b42295269d91" providerId="ADAL" clId="{036998D0-FCE0-2C45-A733-B49F87BF241B}" dt="2024-02-01T13:13:26.059" v="1392" actId="2696"/>
        <pc:sldMkLst>
          <pc:docMk/>
          <pc:sldMk cId="729852321" sldId="343"/>
        </pc:sldMkLst>
      </pc:sldChg>
      <pc:sldChg chg="delSp modSp mod modTransition">
        <pc:chgData name="Wijst, K. van der (Kaj-Ivar)" userId="4399a1f9-5af9-4131-b1e6-b42295269d91" providerId="ADAL" clId="{036998D0-FCE0-2C45-A733-B49F87BF241B}" dt="2024-02-02T07:55:00.272" v="3395"/>
        <pc:sldMkLst>
          <pc:docMk/>
          <pc:sldMk cId="1636647146" sldId="344"/>
        </pc:sldMkLst>
        <pc:spChg chg="del">
          <ac:chgData name="Wijst, K. van der (Kaj-Ivar)" userId="4399a1f9-5af9-4131-b1e6-b42295269d91" providerId="ADAL" clId="{036998D0-FCE0-2C45-A733-B49F87BF241B}" dt="2024-02-01T15:38:13.819" v="2913" actId="478"/>
          <ac:spMkLst>
            <pc:docMk/>
            <pc:sldMk cId="1636647146" sldId="344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036998D0-FCE0-2C45-A733-B49F87BF241B}" dt="2024-02-01T13:19:01.842" v="1654" actId="20577"/>
          <ac:spMkLst>
            <pc:docMk/>
            <pc:sldMk cId="1636647146" sldId="344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36998D0-FCE0-2C45-A733-B49F87BF241B}" dt="2024-02-01T13:18:46.265" v="1626" actId="478"/>
          <ac:spMkLst>
            <pc:docMk/>
            <pc:sldMk cId="1636647146" sldId="344"/>
            <ac:spMk id="23" creationId="{5339774A-8537-4B2E-A427-B19B6D9CC86A}"/>
          </ac:spMkLst>
        </pc:spChg>
        <pc:spChg chg="mod">
          <ac:chgData name="Wijst, K. van der (Kaj-Ivar)" userId="4399a1f9-5af9-4131-b1e6-b42295269d91" providerId="ADAL" clId="{036998D0-FCE0-2C45-A733-B49F87BF241B}" dt="2024-02-01T13:19:22.778" v="1717" actId="20577"/>
          <ac:spMkLst>
            <pc:docMk/>
            <pc:sldMk cId="1636647146" sldId="344"/>
            <ac:spMk id="27" creationId="{A2994D59-A0FC-4D3A-8084-4B21DE105DF9}"/>
          </ac:spMkLst>
        </pc:spChg>
        <pc:spChg chg="del">
          <ac:chgData name="Wijst, K. van der (Kaj-Ivar)" userId="4399a1f9-5af9-4131-b1e6-b42295269d91" providerId="ADAL" clId="{036998D0-FCE0-2C45-A733-B49F87BF241B}" dt="2024-02-01T13:18:42.219" v="1624" actId="478"/>
          <ac:spMkLst>
            <pc:docMk/>
            <pc:sldMk cId="1636647146" sldId="344"/>
            <ac:spMk id="29" creationId="{6D319058-D1FF-44D8-8EB1-1179CFF0616C}"/>
          </ac:spMkLst>
        </pc:spChg>
        <pc:spChg chg="del">
          <ac:chgData name="Wijst, K. van der (Kaj-Ivar)" userId="4399a1f9-5af9-4131-b1e6-b42295269d91" providerId="ADAL" clId="{036998D0-FCE0-2C45-A733-B49F87BF241B}" dt="2024-02-01T13:18:44.306" v="1625" actId="478"/>
          <ac:spMkLst>
            <pc:docMk/>
            <pc:sldMk cId="1636647146" sldId="344"/>
            <ac:spMk id="30" creationId="{B3CEAD72-B5F4-4378-B0DD-7CA8AD1A9A50}"/>
          </ac:spMkLst>
        </pc:spChg>
      </pc:sldChg>
      <pc:sldChg chg="del">
        <pc:chgData name="Wijst, K. van der (Kaj-Ivar)" userId="4399a1f9-5af9-4131-b1e6-b42295269d91" providerId="ADAL" clId="{036998D0-FCE0-2C45-A733-B49F87BF241B}" dt="2024-02-01T13:18:30.086" v="1623" actId="2696"/>
        <pc:sldMkLst>
          <pc:docMk/>
          <pc:sldMk cId="1447872626" sldId="347"/>
        </pc:sldMkLst>
      </pc:sldChg>
      <pc:sldChg chg="del">
        <pc:chgData name="Wijst, K. van der (Kaj-Ivar)" userId="4399a1f9-5af9-4131-b1e6-b42295269d91" providerId="ADAL" clId="{036998D0-FCE0-2C45-A733-B49F87BF241B}" dt="2024-02-01T13:18:30.086" v="1623" actId="2696"/>
        <pc:sldMkLst>
          <pc:docMk/>
          <pc:sldMk cId="2092888275" sldId="348"/>
        </pc:sldMkLst>
      </pc:sldChg>
      <pc:sldChg chg="del">
        <pc:chgData name="Wijst, K. van der (Kaj-Ivar)" userId="4399a1f9-5af9-4131-b1e6-b42295269d91" providerId="ADAL" clId="{036998D0-FCE0-2C45-A733-B49F87BF241B}" dt="2024-02-01T13:18:30.086" v="1623" actId="2696"/>
        <pc:sldMkLst>
          <pc:docMk/>
          <pc:sldMk cId="1309821649" sldId="349"/>
        </pc:sldMkLst>
      </pc:sldChg>
      <pc:sldChg chg="del">
        <pc:chgData name="Wijst, K. van der (Kaj-Ivar)" userId="4399a1f9-5af9-4131-b1e6-b42295269d91" providerId="ADAL" clId="{036998D0-FCE0-2C45-A733-B49F87BF241B}" dt="2024-02-01T13:18:30.086" v="1623" actId="2696"/>
        <pc:sldMkLst>
          <pc:docMk/>
          <pc:sldMk cId="134840515" sldId="350"/>
        </pc:sldMkLst>
      </pc:sldChg>
      <pc:sldChg chg="addSp delSp modSp del mod">
        <pc:chgData name="Wijst, K. van der (Kaj-Ivar)" userId="4399a1f9-5af9-4131-b1e6-b42295269d91" providerId="ADAL" clId="{036998D0-FCE0-2C45-A733-B49F87BF241B}" dt="2024-02-01T13:23:40.162" v="1945" actId="2696"/>
        <pc:sldMkLst>
          <pc:docMk/>
          <pc:sldMk cId="4221995463" sldId="351"/>
        </pc:sldMkLst>
        <pc:spChg chg="add mod">
          <ac:chgData name="Wijst, K. van der (Kaj-Ivar)" userId="4399a1f9-5af9-4131-b1e6-b42295269d91" providerId="ADAL" clId="{036998D0-FCE0-2C45-A733-B49F87BF241B}" dt="2024-02-01T13:19:45.052" v="1741" actId="20577"/>
          <ac:spMkLst>
            <pc:docMk/>
            <pc:sldMk cId="4221995463" sldId="351"/>
            <ac:spMk id="3" creationId="{651239D5-0260-37C9-5D76-EAD36325CA46}"/>
          </ac:spMkLst>
        </pc:spChg>
        <pc:spChg chg="del">
          <ac:chgData name="Wijst, K. van der (Kaj-Ivar)" userId="4399a1f9-5af9-4131-b1e6-b42295269d91" providerId="ADAL" clId="{036998D0-FCE0-2C45-A733-B49F87BF241B}" dt="2024-02-01T13:19:31.882" v="1718" actId="478"/>
          <ac:spMkLst>
            <pc:docMk/>
            <pc:sldMk cId="4221995463" sldId="351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36998D0-FCE0-2C45-A733-B49F87BF241B}" dt="2024-02-01T13:19:31.882" v="1718" actId="478"/>
          <ac:spMkLst>
            <pc:docMk/>
            <pc:sldMk cId="4221995463" sldId="351"/>
            <ac:spMk id="23" creationId="{66227DD1-3BEC-44DF-90DB-55E04EA8CF8B}"/>
          </ac:spMkLst>
        </pc:spChg>
        <pc:spChg chg="del">
          <ac:chgData name="Wijst, K. van der (Kaj-Ivar)" userId="4399a1f9-5af9-4131-b1e6-b42295269d91" providerId="ADAL" clId="{036998D0-FCE0-2C45-A733-B49F87BF241B}" dt="2024-02-01T13:19:34.505" v="1719" actId="478"/>
          <ac:spMkLst>
            <pc:docMk/>
            <pc:sldMk cId="4221995463" sldId="351"/>
            <ac:spMk id="24" creationId="{EF80CE7E-DFB1-4F08-8215-B5319C21616A}"/>
          </ac:spMkLst>
        </pc:spChg>
        <pc:spChg chg="del">
          <ac:chgData name="Wijst, K. van der (Kaj-Ivar)" userId="4399a1f9-5af9-4131-b1e6-b42295269d91" providerId="ADAL" clId="{036998D0-FCE0-2C45-A733-B49F87BF241B}" dt="2024-02-01T13:19:34.505" v="1719" actId="478"/>
          <ac:spMkLst>
            <pc:docMk/>
            <pc:sldMk cId="4221995463" sldId="351"/>
            <ac:spMk id="25" creationId="{74E5D3CF-404F-452D-8EBE-545B8C4A8ACA}"/>
          </ac:spMkLst>
        </pc:spChg>
        <pc:spChg chg="mod">
          <ac:chgData name="Wijst, K. van der (Kaj-Ivar)" userId="4399a1f9-5af9-4131-b1e6-b42295269d91" providerId="ADAL" clId="{036998D0-FCE0-2C45-A733-B49F87BF241B}" dt="2024-02-01T13:19:48.769" v="1749" actId="20577"/>
          <ac:spMkLst>
            <pc:docMk/>
            <pc:sldMk cId="4221995463" sldId="351"/>
            <ac:spMk id="31" creationId="{19B5C887-C9FF-4A8C-B56A-A6C9A90EB2BC}"/>
          </ac:spMkLst>
        </pc:spChg>
        <pc:spChg chg="mod">
          <ac:chgData name="Wijst, K. van der (Kaj-Ivar)" userId="4399a1f9-5af9-4131-b1e6-b42295269d91" providerId="ADAL" clId="{036998D0-FCE0-2C45-A733-B49F87BF241B}" dt="2024-02-01T13:20:05.638" v="1767" actId="1076"/>
          <ac:spMkLst>
            <pc:docMk/>
            <pc:sldMk cId="4221995463" sldId="351"/>
            <ac:spMk id="37" creationId="{9B20DC9B-E019-4FF0-990F-E21718D464C3}"/>
          </ac:spMkLst>
        </pc:spChg>
        <pc:spChg chg="del">
          <ac:chgData name="Wijst, K. van der (Kaj-Ivar)" userId="4399a1f9-5af9-4131-b1e6-b42295269d91" providerId="ADAL" clId="{036998D0-FCE0-2C45-A733-B49F87BF241B}" dt="2024-02-01T13:19:52.744" v="1750" actId="478"/>
          <ac:spMkLst>
            <pc:docMk/>
            <pc:sldMk cId="4221995463" sldId="351"/>
            <ac:spMk id="39" creationId="{A0996FE6-FC14-4117-9EA3-4DD127FD8DA0}"/>
          </ac:spMkLst>
        </pc:spChg>
        <pc:spChg chg="mod">
          <ac:chgData name="Wijst, K. van der (Kaj-Ivar)" userId="4399a1f9-5af9-4131-b1e6-b42295269d91" providerId="ADAL" clId="{036998D0-FCE0-2C45-A733-B49F87BF241B}" dt="2024-02-01T13:20:14.178" v="1782" actId="20577"/>
          <ac:spMkLst>
            <pc:docMk/>
            <pc:sldMk cId="4221995463" sldId="351"/>
            <ac:spMk id="41" creationId="{DD205B29-462C-442A-81FD-76D6B8329458}"/>
          </ac:spMkLst>
        </pc:spChg>
      </pc:sldChg>
      <pc:sldChg chg="del">
        <pc:chgData name="Wijst, K. van der (Kaj-Ivar)" userId="4399a1f9-5af9-4131-b1e6-b42295269d91" providerId="ADAL" clId="{036998D0-FCE0-2C45-A733-B49F87BF241B}" dt="2024-02-01T13:18:30.086" v="1623" actId="2696"/>
        <pc:sldMkLst>
          <pc:docMk/>
          <pc:sldMk cId="2069648086" sldId="352"/>
        </pc:sldMkLst>
      </pc:sldChg>
      <pc:sldChg chg="addSp delSp modSp del mod">
        <pc:chgData name="Wijst, K. van der (Kaj-Ivar)" userId="4399a1f9-5af9-4131-b1e6-b42295269d91" providerId="ADAL" clId="{036998D0-FCE0-2C45-A733-B49F87BF241B}" dt="2024-02-01T13:23:40.162" v="1945" actId="2696"/>
        <pc:sldMkLst>
          <pc:docMk/>
          <pc:sldMk cId="2957215998" sldId="353"/>
        </pc:sldMkLst>
        <pc:spChg chg="add mod">
          <ac:chgData name="Wijst, K. van der (Kaj-Ivar)" userId="4399a1f9-5af9-4131-b1e6-b42295269d91" providerId="ADAL" clId="{036998D0-FCE0-2C45-A733-B49F87BF241B}" dt="2024-02-01T13:20:40.861" v="1786" actId="207"/>
          <ac:spMkLst>
            <pc:docMk/>
            <pc:sldMk cId="2957215998" sldId="353"/>
            <ac:spMk id="3" creationId="{FBC6982B-C36E-1F15-D38A-5E88AE9E0F58}"/>
          </ac:spMkLst>
        </pc:spChg>
        <pc:spChg chg="add mod">
          <ac:chgData name="Wijst, K. van der (Kaj-Ivar)" userId="4399a1f9-5af9-4131-b1e6-b42295269d91" providerId="ADAL" clId="{036998D0-FCE0-2C45-A733-B49F87BF241B}" dt="2024-02-01T13:21:38.603" v="1868"/>
          <ac:spMkLst>
            <pc:docMk/>
            <pc:sldMk cId="2957215998" sldId="353"/>
            <ac:spMk id="5" creationId="{50A92060-2185-0FF9-57C0-D4F5D46293B4}"/>
          </ac:spMkLst>
        </pc:spChg>
        <pc:spChg chg="add mod">
          <ac:chgData name="Wijst, K. van der (Kaj-Ivar)" userId="4399a1f9-5af9-4131-b1e6-b42295269d91" providerId="ADAL" clId="{036998D0-FCE0-2C45-A733-B49F87BF241B}" dt="2024-02-01T13:21:38.603" v="1868"/>
          <ac:spMkLst>
            <pc:docMk/>
            <pc:sldMk cId="2957215998" sldId="353"/>
            <ac:spMk id="7" creationId="{E1178F32-F5B5-DCF1-9D8F-3A05884AF4B9}"/>
          </ac:spMkLst>
        </pc:spChg>
        <pc:spChg chg="del">
          <ac:chgData name="Wijst, K. van der (Kaj-Ivar)" userId="4399a1f9-5af9-4131-b1e6-b42295269d91" providerId="ADAL" clId="{036998D0-FCE0-2C45-A733-B49F87BF241B}" dt="2024-02-01T13:20:33.362" v="1783" actId="478"/>
          <ac:spMkLst>
            <pc:docMk/>
            <pc:sldMk cId="2957215998" sldId="353"/>
            <ac:spMk id="19" creationId="{F4F27C95-4285-4D87-9B5F-D8CF96471DC9}"/>
          </ac:spMkLst>
        </pc:spChg>
        <pc:spChg chg="del">
          <ac:chgData name="Wijst, K. van der (Kaj-Ivar)" userId="4399a1f9-5af9-4131-b1e6-b42295269d91" providerId="ADAL" clId="{036998D0-FCE0-2C45-A733-B49F87BF241B}" dt="2024-02-01T13:20:33.362" v="1783" actId="478"/>
          <ac:spMkLst>
            <pc:docMk/>
            <pc:sldMk cId="2957215998" sldId="353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36998D0-FCE0-2C45-A733-B49F87BF241B}" dt="2024-02-01T13:21:38.290" v="1867" actId="478"/>
          <ac:spMkLst>
            <pc:docMk/>
            <pc:sldMk cId="2957215998" sldId="353"/>
            <ac:spMk id="23" creationId="{E41ADDD4-FBCA-43E1-899E-EDC5F2941DB0}"/>
          </ac:spMkLst>
        </pc:spChg>
        <pc:spChg chg="mod">
          <ac:chgData name="Wijst, K. van der (Kaj-Ivar)" userId="4399a1f9-5af9-4131-b1e6-b42295269d91" providerId="ADAL" clId="{036998D0-FCE0-2C45-A733-B49F87BF241B}" dt="2024-02-01T13:20:53.972" v="1819" actId="6549"/>
          <ac:spMkLst>
            <pc:docMk/>
            <pc:sldMk cId="2957215998" sldId="353"/>
            <ac:spMk id="24" creationId="{EC752C07-7B68-44ED-9327-3D1C887095E2}"/>
          </ac:spMkLst>
        </pc:spChg>
        <pc:spChg chg="del">
          <ac:chgData name="Wijst, K. van der (Kaj-Ivar)" userId="4399a1f9-5af9-4131-b1e6-b42295269d91" providerId="ADAL" clId="{036998D0-FCE0-2C45-A733-B49F87BF241B}" dt="2024-02-01T13:20:35.840" v="1784" actId="478"/>
          <ac:spMkLst>
            <pc:docMk/>
            <pc:sldMk cId="2957215998" sldId="353"/>
            <ac:spMk id="25" creationId="{85E192DD-5E45-4144-B9F8-C47848874DD6}"/>
          </ac:spMkLst>
        </pc:spChg>
        <pc:spChg chg="del">
          <ac:chgData name="Wijst, K. van der (Kaj-Ivar)" userId="4399a1f9-5af9-4131-b1e6-b42295269d91" providerId="ADAL" clId="{036998D0-FCE0-2C45-A733-B49F87BF241B}" dt="2024-02-01T13:20:35.840" v="1784" actId="478"/>
          <ac:spMkLst>
            <pc:docMk/>
            <pc:sldMk cId="2957215998" sldId="353"/>
            <ac:spMk id="26" creationId="{9FEEB45C-5870-4AB0-B484-512B10CAA0B2}"/>
          </ac:spMkLst>
        </pc:spChg>
        <pc:spChg chg="mod">
          <ac:chgData name="Wijst, K. van der (Kaj-Ivar)" userId="4399a1f9-5af9-4131-b1e6-b42295269d91" providerId="ADAL" clId="{036998D0-FCE0-2C45-A733-B49F87BF241B}" dt="2024-02-01T13:21:05.391" v="1850" actId="20577"/>
          <ac:spMkLst>
            <pc:docMk/>
            <pc:sldMk cId="2957215998" sldId="353"/>
            <ac:spMk id="27" creationId="{9266FC6E-5301-4EDF-9883-4DE232DE190F}"/>
          </ac:spMkLst>
        </pc:spChg>
        <pc:spChg chg="del">
          <ac:chgData name="Wijst, K. van der (Kaj-Ivar)" userId="4399a1f9-5af9-4131-b1e6-b42295269d91" providerId="ADAL" clId="{036998D0-FCE0-2C45-A733-B49F87BF241B}" dt="2024-02-01T13:21:38.290" v="1867" actId="478"/>
          <ac:spMkLst>
            <pc:docMk/>
            <pc:sldMk cId="2957215998" sldId="353"/>
            <ac:spMk id="31" creationId="{19B5C887-C9FF-4A8C-B56A-A6C9A90EB2BC}"/>
          </ac:spMkLst>
        </pc:spChg>
      </pc:sldChg>
      <pc:sldChg chg="addSp delSp modSp del mod modAnim">
        <pc:chgData name="Wijst, K. van der (Kaj-Ivar)" userId="4399a1f9-5af9-4131-b1e6-b42295269d91" providerId="ADAL" clId="{036998D0-FCE0-2C45-A733-B49F87BF241B}" dt="2024-02-01T13:23:40.162" v="1945" actId="2696"/>
        <pc:sldMkLst>
          <pc:docMk/>
          <pc:sldMk cId="1919882500" sldId="354"/>
        </pc:sldMkLst>
        <pc:spChg chg="add mod">
          <ac:chgData name="Wijst, K. van der (Kaj-Ivar)" userId="4399a1f9-5af9-4131-b1e6-b42295269d91" providerId="ADAL" clId="{036998D0-FCE0-2C45-A733-B49F87BF241B}" dt="2024-02-01T13:21:20.572" v="1852"/>
          <ac:spMkLst>
            <pc:docMk/>
            <pc:sldMk cId="1919882500" sldId="354"/>
            <ac:spMk id="3" creationId="{71DD4B5F-DC6C-DEAC-48ED-D53E66E88789}"/>
          </ac:spMkLst>
        </pc:spChg>
        <pc:spChg chg="add mod">
          <ac:chgData name="Wijst, K. van der (Kaj-Ivar)" userId="4399a1f9-5af9-4131-b1e6-b42295269d91" providerId="ADAL" clId="{036998D0-FCE0-2C45-A733-B49F87BF241B}" dt="2024-02-01T13:21:20.572" v="1852"/>
          <ac:spMkLst>
            <pc:docMk/>
            <pc:sldMk cId="1919882500" sldId="354"/>
            <ac:spMk id="7" creationId="{31FDA1B6-9D31-9192-2AF2-621428A671D9}"/>
          </ac:spMkLst>
        </pc:spChg>
        <pc:spChg chg="add mod">
          <ac:chgData name="Wijst, K. van der (Kaj-Ivar)" userId="4399a1f9-5af9-4131-b1e6-b42295269d91" providerId="ADAL" clId="{036998D0-FCE0-2C45-A733-B49F87BF241B}" dt="2024-02-01T13:21:20.572" v="1852"/>
          <ac:spMkLst>
            <pc:docMk/>
            <pc:sldMk cId="1919882500" sldId="354"/>
            <ac:spMk id="8" creationId="{16DE8E82-31D6-03EC-91AF-81F9EF68FF4C}"/>
          </ac:spMkLst>
        </pc:spChg>
        <pc:spChg chg="del">
          <ac:chgData name="Wijst, K. van der (Kaj-Ivar)" userId="4399a1f9-5af9-4131-b1e6-b42295269d91" providerId="ADAL" clId="{036998D0-FCE0-2C45-A733-B49F87BF241B}" dt="2024-02-01T13:21:20.129" v="1851" actId="478"/>
          <ac:spMkLst>
            <pc:docMk/>
            <pc:sldMk cId="1919882500" sldId="354"/>
            <ac:spMk id="19" creationId="{68D1B9B1-9B88-42B3-B7E0-46CD0B898453}"/>
          </ac:spMkLst>
        </pc:spChg>
        <pc:spChg chg="del">
          <ac:chgData name="Wijst, K. van der (Kaj-Ivar)" userId="4399a1f9-5af9-4131-b1e6-b42295269d91" providerId="ADAL" clId="{036998D0-FCE0-2C45-A733-B49F87BF241B}" dt="2024-02-01T13:21:20.129" v="1851" actId="478"/>
          <ac:spMkLst>
            <pc:docMk/>
            <pc:sldMk cId="1919882500" sldId="354"/>
            <ac:spMk id="21" creationId="{35B6AEB6-5FC4-4A64-8714-E4413F8A17BE}"/>
          </ac:spMkLst>
        </pc:spChg>
        <pc:spChg chg="mod">
          <ac:chgData name="Wijst, K. van der (Kaj-Ivar)" userId="4399a1f9-5af9-4131-b1e6-b42295269d91" providerId="ADAL" clId="{036998D0-FCE0-2C45-A733-B49F87BF241B}" dt="2024-02-01T13:21:26.779" v="1865" actId="20577"/>
          <ac:spMkLst>
            <pc:docMk/>
            <pc:sldMk cId="1919882500" sldId="354"/>
            <ac:spMk id="23" creationId="{E41ADDD4-FBCA-43E1-899E-EDC5F2941DB0}"/>
          </ac:spMkLst>
        </pc:spChg>
        <pc:spChg chg="del">
          <ac:chgData name="Wijst, K. van der (Kaj-Ivar)" userId="4399a1f9-5af9-4131-b1e6-b42295269d91" providerId="ADAL" clId="{036998D0-FCE0-2C45-A733-B49F87BF241B}" dt="2024-02-01T13:21:20.129" v="1851" actId="478"/>
          <ac:spMkLst>
            <pc:docMk/>
            <pc:sldMk cId="1919882500" sldId="354"/>
            <ac:spMk id="24" creationId="{EC752C07-7B68-44ED-9327-3D1C887095E2}"/>
          </ac:spMkLst>
        </pc:spChg>
        <pc:spChg chg="del">
          <ac:chgData name="Wijst, K. van der (Kaj-Ivar)" userId="4399a1f9-5af9-4131-b1e6-b42295269d91" providerId="ADAL" clId="{036998D0-FCE0-2C45-A733-B49F87BF241B}" dt="2024-02-01T13:21:20.129" v="1851" actId="478"/>
          <ac:spMkLst>
            <pc:docMk/>
            <pc:sldMk cId="1919882500" sldId="354"/>
            <ac:spMk id="25" creationId="{7C12A653-4371-4E94-AC0F-00539DDAB708}"/>
          </ac:spMkLst>
        </pc:spChg>
        <pc:spChg chg="del">
          <ac:chgData name="Wijst, K. van der (Kaj-Ivar)" userId="4399a1f9-5af9-4131-b1e6-b42295269d91" providerId="ADAL" clId="{036998D0-FCE0-2C45-A733-B49F87BF241B}" dt="2024-02-01T13:21:20.129" v="1851" actId="478"/>
          <ac:spMkLst>
            <pc:docMk/>
            <pc:sldMk cId="1919882500" sldId="354"/>
            <ac:spMk id="27" creationId="{0C22EB6B-C4F7-430F-826A-E09CDD966659}"/>
          </ac:spMkLst>
        </pc:spChg>
        <pc:spChg chg="del">
          <ac:chgData name="Wijst, K. van der (Kaj-Ivar)" userId="4399a1f9-5af9-4131-b1e6-b42295269d91" providerId="ADAL" clId="{036998D0-FCE0-2C45-A733-B49F87BF241B}" dt="2024-02-01T13:21:20.129" v="1851" actId="478"/>
          <ac:spMkLst>
            <pc:docMk/>
            <pc:sldMk cId="1919882500" sldId="354"/>
            <ac:spMk id="29" creationId="{96D6916C-84E1-4DA0-AD03-2F4AFBF35F4F}"/>
          </ac:spMkLst>
        </pc:spChg>
        <pc:spChg chg="mod">
          <ac:chgData name="Wijst, K. van der (Kaj-Ivar)" userId="4399a1f9-5af9-4131-b1e6-b42295269d91" providerId="ADAL" clId="{036998D0-FCE0-2C45-A733-B49F87BF241B}" dt="2024-02-01T13:21:33.744" v="1866" actId="1076"/>
          <ac:spMkLst>
            <pc:docMk/>
            <pc:sldMk cId="1919882500" sldId="354"/>
            <ac:spMk id="31" creationId="{19B5C887-C9FF-4A8C-B56A-A6C9A90EB2BC}"/>
          </ac:spMkLst>
        </pc:spChg>
      </pc:sldChg>
      <pc:sldChg chg="addSp delSp modSp del mod">
        <pc:chgData name="Wijst, K. van der (Kaj-Ivar)" userId="4399a1f9-5af9-4131-b1e6-b42295269d91" providerId="ADAL" clId="{036998D0-FCE0-2C45-A733-B49F87BF241B}" dt="2024-02-01T13:23:40.162" v="1945" actId="2696"/>
        <pc:sldMkLst>
          <pc:docMk/>
          <pc:sldMk cId="2879892243" sldId="355"/>
        </pc:sldMkLst>
        <pc:spChg chg="add mod">
          <ac:chgData name="Wijst, K. van der (Kaj-Ivar)" userId="4399a1f9-5af9-4131-b1e6-b42295269d91" providerId="ADAL" clId="{036998D0-FCE0-2C45-A733-B49F87BF241B}" dt="2024-02-01T13:22:36.082" v="1871"/>
          <ac:spMkLst>
            <pc:docMk/>
            <pc:sldMk cId="2879892243" sldId="355"/>
            <ac:spMk id="3" creationId="{158067AC-5CB2-B754-F018-EFA61FF37ED2}"/>
          </ac:spMkLst>
        </pc:spChg>
        <pc:spChg chg="add mod">
          <ac:chgData name="Wijst, K. van der (Kaj-Ivar)" userId="4399a1f9-5af9-4131-b1e6-b42295269d91" providerId="ADAL" clId="{036998D0-FCE0-2C45-A733-B49F87BF241B}" dt="2024-02-01T13:22:36.082" v="1871"/>
          <ac:spMkLst>
            <pc:docMk/>
            <pc:sldMk cId="2879892243" sldId="355"/>
            <ac:spMk id="7" creationId="{AD5DC282-CD1D-ECB9-6ED5-A8C778FDCBC8}"/>
          </ac:spMkLst>
        </pc:spChg>
        <pc:spChg chg="add mod">
          <ac:chgData name="Wijst, K. van der (Kaj-Ivar)" userId="4399a1f9-5af9-4131-b1e6-b42295269d91" providerId="ADAL" clId="{036998D0-FCE0-2C45-A733-B49F87BF241B}" dt="2024-02-01T13:22:36.082" v="1871"/>
          <ac:spMkLst>
            <pc:docMk/>
            <pc:sldMk cId="2879892243" sldId="355"/>
            <ac:spMk id="8" creationId="{A998399E-1911-93BC-0E1F-845AFD1472F4}"/>
          </ac:spMkLst>
        </pc:spChg>
        <pc:spChg chg="add mod">
          <ac:chgData name="Wijst, K. van der (Kaj-Ivar)" userId="4399a1f9-5af9-4131-b1e6-b42295269d91" providerId="ADAL" clId="{036998D0-FCE0-2C45-A733-B49F87BF241B}" dt="2024-02-01T13:22:36.082" v="1871"/>
          <ac:spMkLst>
            <pc:docMk/>
            <pc:sldMk cId="2879892243" sldId="355"/>
            <ac:spMk id="9" creationId="{029DF8AD-ACF1-59BA-6C7C-0A5E8DB32C47}"/>
          </ac:spMkLst>
        </pc:spChg>
        <pc:spChg chg="add mod">
          <ac:chgData name="Wijst, K. van der (Kaj-Ivar)" userId="4399a1f9-5af9-4131-b1e6-b42295269d91" providerId="ADAL" clId="{036998D0-FCE0-2C45-A733-B49F87BF241B}" dt="2024-02-01T13:22:36.082" v="1871"/>
          <ac:spMkLst>
            <pc:docMk/>
            <pc:sldMk cId="2879892243" sldId="355"/>
            <ac:spMk id="10" creationId="{E82FDE28-3380-2E41-9563-0C3775FCBDDD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23" creationId="{E41ADDD4-FBCA-43E1-899E-EDC5F2941DB0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24" creationId="{EC752C07-7B68-44ED-9327-3D1C887095E2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25" creationId="{447B5843-D847-4F01-B677-BF49711F3881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27" creationId="{A8371534-C180-4728-9606-0E1D7E6BBEF6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29" creationId="{96D6916C-84E1-4DA0-AD03-2F4AFBF35F4F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31" creationId="{19B5C887-C9FF-4A8C-B56A-A6C9A90EB2BC}"/>
          </ac:spMkLst>
        </pc:spChg>
        <pc:spChg chg="del">
          <ac:chgData name="Wijst, K. van der (Kaj-Ivar)" userId="4399a1f9-5af9-4131-b1e6-b42295269d91" providerId="ADAL" clId="{036998D0-FCE0-2C45-A733-B49F87BF241B}" dt="2024-02-01T13:22:35.209" v="1870" actId="478"/>
          <ac:spMkLst>
            <pc:docMk/>
            <pc:sldMk cId="2879892243" sldId="355"/>
            <ac:spMk id="32" creationId="{314C2FB6-49F1-4BB9-A78B-B35ECF698D45}"/>
          </ac:spMkLst>
        </pc:spChg>
        <pc:spChg chg="mod">
          <ac:chgData name="Wijst, K. van der (Kaj-Ivar)" userId="4399a1f9-5af9-4131-b1e6-b42295269d91" providerId="ADAL" clId="{036998D0-FCE0-2C45-A733-B49F87BF241B}" dt="2024-02-01T13:22:53.686" v="1905" actId="20577"/>
          <ac:spMkLst>
            <pc:docMk/>
            <pc:sldMk cId="2879892243" sldId="355"/>
            <ac:spMk id="39" creationId="{84E59F4C-4748-4A1F-B360-04CDE744C2EB}"/>
          </ac:spMkLst>
        </pc:spChg>
        <pc:spChg chg="mod">
          <ac:chgData name="Wijst, K. van der (Kaj-Ivar)" userId="4399a1f9-5af9-4131-b1e6-b42295269d91" providerId="ADAL" clId="{036998D0-FCE0-2C45-A733-B49F87BF241B}" dt="2024-02-01T13:23:00.688" v="1940" actId="20577"/>
          <ac:spMkLst>
            <pc:docMk/>
            <pc:sldMk cId="2879892243" sldId="355"/>
            <ac:spMk id="40" creationId="{30D76F18-D246-46FC-930E-22EFE656CB4E}"/>
          </ac:spMkLst>
        </pc:spChg>
      </pc:sldChg>
      <pc:sldChg chg="addSp delSp modSp mod ord modTransition">
        <pc:chgData name="Wijst, K. van der (Kaj-Ivar)" userId="4399a1f9-5af9-4131-b1e6-b42295269d91" providerId="ADAL" clId="{036998D0-FCE0-2C45-A733-B49F87BF241B}" dt="2024-02-02T07:56:24.009" v="3442" actId="478"/>
        <pc:sldMkLst>
          <pc:docMk/>
          <pc:sldMk cId="1010576621" sldId="356"/>
        </pc:sldMkLst>
        <pc:spChg chg="del">
          <ac:chgData name="Wijst, K. van der (Kaj-Ivar)" userId="4399a1f9-5af9-4131-b1e6-b42295269d91" providerId="ADAL" clId="{036998D0-FCE0-2C45-A733-B49F87BF241B}" dt="2024-02-01T13:23:17.608" v="1941" actId="478"/>
          <ac:spMkLst>
            <pc:docMk/>
            <pc:sldMk cId="1010576621" sldId="356"/>
            <ac:spMk id="2" creationId="{F8C30404-884A-7F4F-814F-8629470CBA20}"/>
          </ac:spMkLst>
        </pc:spChg>
        <pc:spChg chg="add mod">
          <ac:chgData name="Wijst, K. van der (Kaj-Ivar)" userId="4399a1f9-5af9-4131-b1e6-b42295269d91" providerId="ADAL" clId="{036998D0-FCE0-2C45-A733-B49F87BF241B}" dt="2024-02-01T13:23:21.062" v="1943"/>
          <ac:spMkLst>
            <pc:docMk/>
            <pc:sldMk cId="1010576621" sldId="356"/>
            <ac:spMk id="3" creationId="{D1B9AF1C-E111-28A5-E1EF-D5AFAAE5CB00}"/>
          </ac:spMkLst>
        </pc:spChg>
        <pc:spChg chg="add mod">
          <ac:chgData name="Wijst, K. van der (Kaj-Ivar)" userId="4399a1f9-5af9-4131-b1e6-b42295269d91" providerId="ADAL" clId="{036998D0-FCE0-2C45-A733-B49F87BF241B}" dt="2024-02-01T13:23:21.062" v="1943"/>
          <ac:spMkLst>
            <pc:docMk/>
            <pc:sldMk cId="1010576621" sldId="356"/>
            <ac:spMk id="4" creationId="{DFB256F3-C2AF-E658-591A-8A66A42F10C7}"/>
          </ac:spMkLst>
        </pc:spChg>
        <pc:spChg chg="add del mod">
          <ac:chgData name="Wijst, K. van der (Kaj-Ivar)" userId="4399a1f9-5af9-4131-b1e6-b42295269d91" providerId="ADAL" clId="{036998D0-FCE0-2C45-A733-B49F87BF241B}" dt="2024-02-02T07:55:49.684" v="3398" actId="478"/>
          <ac:spMkLst>
            <pc:docMk/>
            <pc:sldMk cId="1010576621" sldId="356"/>
            <ac:spMk id="5" creationId="{5F7BBEEB-287C-ACFB-FDCE-9311BD7205CA}"/>
          </ac:spMkLst>
        </pc:spChg>
        <pc:spChg chg="del">
          <ac:chgData name="Wijst, K. van der (Kaj-Ivar)" userId="4399a1f9-5af9-4131-b1e6-b42295269d91" providerId="ADAL" clId="{036998D0-FCE0-2C45-A733-B49F87BF241B}" dt="2024-02-01T13:23:17.608" v="1941" actId="478"/>
          <ac:spMkLst>
            <pc:docMk/>
            <pc:sldMk cId="1010576621" sldId="356"/>
            <ac:spMk id="6" creationId="{BE3FF02F-FA72-49C8-86CF-301D16FE724E}"/>
          </ac:spMkLst>
        </pc:spChg>
        <pc:spChg chg="add mod">
          <ac:chgData name="Wijst, K. van der (Kaj-Ivar)" userId="4399a1f9-5af9-4131-b1e6-b42295269d91" providerId="ADAL" clId="{036998D0-FCE0-2C45-A733-B49F87BF241B}" dt="2024-02-02T07:55:40.196" v="3397"/>
          <ac:spMkLst>
            <pc:docMk/>
            <pc:sldMk cId="1010576621" sldId="356"/>
            <ac:spMk id="8" creationId="{D2F694C1-19E6-4B6E-8C98-1912B8817C46}"/>
          </ac:spMkLst>
        </pc:spChg>
        <pc:spChg chg="add del mod">
          <ac:chgData name="Wijst, K. van der (Kaj-Ivar)" userId="4399a1f9-5af9-4131-b1e6-b42295269d91" providerId="ADAL" clId="{036998D0-FCE0-2C45-A733-B49F87BF241B}" dt="2024-02-02T07:56:24.009" v="3442" actId="478"/>
          <ac:spMkLst>
            <pc:docMk/>
            <pc:sldMk cId="1010576621" sldId="356"/>
            <ac:spMk id="9" creationId="{4C34DAD7-75D6-93C0-BFE3-FB962593146E}"/>
          </ac:spMkLst>
        </pc:spChg>
        <pc:spChg chg="add mod">
          <ac:chgData name="Wijst, K. van der (Kaj-Ivar)" userId="4399a1f9-5af9-4131-b1e6-b42295269d91" providerId="ADAL" clId="{036998D0-FCE0-2C45-A733-B49F87BF241B}" dt="2024-02-02T07:56:20.514" v="3441" actId="1038"/>
          <ac:spMkLst>
            <pc:docMk/>
            <pc:sldMk cId="1010576621" sldId="356"/>
            <ac:spMk id="10" creationId="{C54BA5A0-3154-1C71-64C3-4BA437BEE791}"/>
          </ac:spMkLst>
        </pc:spChg>
        <pc:spChg chg="del">
          <ac:chgData name="Wijst, K. van der (Kaj-Ivar)" userId="4399a1f9-5af9-4131-b1e6-b42295269d91" providerId="ADAL" clId="{036998D0-FCE0-2C45-A733-B49F87BF241B}" dt="2024-02-01T13:23:17.608" v="1941" actId="478"/>
          <ac:spMkLst>
            <pc:docMk/>
            <pc:sldMk cId="1010576621" sldId="356"/>
            <ac:spMk id="11" creationId="{EF899548-7046-45E8-98F0-7E3F9176131E}"/>
          </ac:spMkLst>
        </pc:spChg>
        <pc:spChg chg="del">
          <ac:chgData name="Wijst, K. van der (Kaj-Ivar)" userId="4399a1f9-5af9-4131-b1e6-b42295269d91" providerId="ADAL" clId="{036998D0-FCE0-2C45-A733-B49F87BF241B}" dt="2024-02-01T13:23:17.608" v="1941" actId="478"/>
          <ac:spMkLst>
            <pc:docMk/>
            <pc:sldMk cId="1010576621" sldId="356"/>
            <ac:spMk id="12" creationId="{31AD7E62-14E0-42CB-97FC-1FB7E042358E}"/>
          </ac:spMkLst>
        </pc:spChg>
        <pc:spChg chg="del">
          <ac:chgData name="Wijst, K. van der (Kaj-Ivar)" userId="4399a1f9-5af9-4131-b1e6-b42295269d91" providerId="ADAL" clId="{036998D0-FCE0-2C45-A733-B49F87BF241B}" dt="2024-02-01T13:23:17.608" v="1941" actId="478"/>
          <ac:spMkLst>
            <pc:docMk/>
            <pc:sldMk cId="1010576621" sldId="356"/>
            <ac:spMk id="13" creationId="{5907AEEE-B7C3-4FAB-B634-DF30C0550B8A}"/>
          </ac:spMkLst>
        </pc:spChg>
        <pc:spChg chg="del">
          <ac:chgData name="Wijst, K. van der (Kaj-Ivar)" userId="4399a1f9-5af9-4131-b1e6-b42295269d91" providerId="ADAL" clId="{036998D0-FCE0-2C45-A733-B49F87BF241B}" dt="2024-02-01T13:23:17.608" v="1941" actId="478"/>
          <ac:spMkLst>
            <pc:docMk/>
            <pc:sldMk cId="1010576621" sldId="356"/>
            <ac:spMk id="21" creationId="{35B6AEB6-5FC4-4A64-8714-E4413F8A17BE}"/>
          </ac:spMkLst>
        </pc:spChg>
        <pc:spChg chg="del">
          <ac:chgData name="Wijst, K. van der (Kaj-Ivar)" userId="4399a1f9-5af9-4131-b1e6-b42295269d91" providerId="ADAL" clId="{036998D0-FCE0-2C45-A733-B49F87BF241B}" dt="2024-02-01T13:23:20.735" v="1942" actId="478"/>
          <ac:spMkLst>
            <pc:docMk/>
            <pc:sldMk cId="1010576621" sldId="356"/>
            <ac:spMk id="24" creationId="{EC752C07-7B68-44ED-9327-3D1C887095E2}"/>
          </ac:spMkLst>
        </pc:spChg>
        <pc:spChg chg="del">
          <ac:chgData name="Wijst, K. van der (Kaj-Ivar)" userId="4399a1f9-5af9-4131-b1e6-b42295269d91" providerId="ADAL" clId="{036998D0-FCE0-2C45-A733-B49F87BF241B}" dt="2024-02-01T13:23:20.735" v="1942" actId="478"/>
          <ac:spMkLst>
            <pc:docMk/>
            <pc:sldMk cId="1010576621" sldId="356"/>
            <ac:spMk id="29" creationId="{96D6916C-84E1-4DA0-AD03-2F4AFBF35F4F}"/>
          </ac:spMkLst>
        </pc:spChg>
      </pc:sldChg>
      <pc:sldChg chg="addSp delSp modSp mod">
        <pc:chgData name="Wijst, K. van der (Kaj-Ivar)" userId="4399a1f9-5af9-4131-b1e6-b42295269d91" providerId="ADAL" clId="{036998D0-FCE0-2C45-A733-B49F87BF241B}" dt="2024-02-01T15:38:16.234" v="2914" actId="478"/>
        <pc:sldMkLst>
          <pc:docMk/>
          <pc:sldMk cId="360487123" sldId="359"/>
        </pc:sldMkLst>
        <pc:spChg chg="del">
          <ac:chgData name="Wijst, K. van der (Kaj-Ivar)" userId="4399a1f9-5af9-4131-b1e6-b42295269d91" providerId="ADAL" clId="{036998D0-FCE0-2C45-A733-B49F87BF241B}" dt="2024-02-01T15:38:16.234" v="2914" actId="478"/>
          <ac:spMkLst>
            <pc:docMk/>
            <pc:sldMk cId="360487123" sldId="359"/>
            <ac:spMk id="2" creationId="{F8C30404-884A-7F4F-814F-8629470CBA20}"/>
          </ac:spMkLst>
        </pc:spChg>
        <pc:spChg chg="add del mod">
          <ac:chgData name="Wijst, K. van der (Kaj-Ivar)" userId="4399a1f9-5af9-4131-b1e6-b42295269d91" providerId="ADAL" clId="{036998D0-FCE0-2C45-A733-B49F87BF241B}" dt="2024-02-01T13:24:06.669" v="1963" actId="478"/>
          <ac:spMkLst>
            <pc:docMk/>
            <pc:sldMk cId="360487123" sldId="359"/>
            <ac:spMk id="3" creationId="{E0346DFC-BC7C-F2CF-3D8B-847E4B715272}"/>
          </ac:spMkLst>
        </pc:spChg>
        <pc:spChg chg="del">
          <ac:chgData name="Wijst, K. van der (Kaj-Ivar)" userId="4399a1f9-5af9-4131-b1e6-b42295269d91" providerId="ADAL" clId="{036998D0-FCE0-2C45-A733-B49F87BF241B}" dt="2024-02-01T13:23:55.816" v="1947" actId="478"/>
          <ac:spMkLst>
            <pc:docMk/>
            <pc:sldMk cId="360487123" sldId="359"/>
            <ac:spMk id="15" creationId="{3ACF6986-22F3-47CF-9A3B-9E554B647330}"/>
          </ac:spMkLst>
        </pc:spChg>
        <pc:spChg chg="mod">
          <ac:chgData name="Wijst, K. van der (Kaj-Ivar)" userId="4399a1f9-5af9-4131-b1e6-b42295269d91" providerId="ADAL" clId="{036998D0-FCE0-2C45-A733-B49F87BF241B}" dt="2024-02-01T13:24:09.420" v="1973" actId="20577"/>
          <ac:spMkLst>
            <pc:docMk/>
            <pc:sldMk cId="360487123" sldId="359"/>
            <ac:spMk id="17" creationId="{C10A4EA5-2799-4D13-A2D0-DEF9B933C9B8}"/>
          </ac:spMkLst>
        </pc:spChg>
        <pc:spChg chg="del">
          <ac:chgData name="Wijst, K. van der (Kaj-Ivar)" userId="4399a1f9-5af9-4131-b1e6-b42295269d91" providerId="ADAL" clId="{036998D0-FCE0-2C45-A733-B49F87BF241B}" dt="2024-02-01T13:23:55.816" v="1947" actId="478"/>
          <ac:spMkLst>
            <pc:docMk/>
            <pc:sldMk cId="360487123" sldId="359"/>
            <ac:spMk id="18" creationId="{80F8A845-B584-4007-85B4-C9062201E94F}"/>
          </ac:spMkLst>
        </pc:spChg>
        <pc:spChg chg="del">
          <ac:chgData name="Wijst, K. van der (Kaj-Ivar)" userId="4399a1f9-5af9-4131-b1e6-b42295269d91" providerId="ADAL" clId="{036998D0-FCE0-2C45-A733-B49F87BF241B}" dt="2024-02-01T13:23:55.816" v="1947" actId="478"/>
          <ac:spMkLst>
            <pc:docMk/>
            <pc:sldMk cId="360487123" sldId="359"/>
            <ac:spMk id="19" creationId="{B1E9352F-4C67-4355-B986-2BBE420E59B2}"/>
          </ac:spMkLst>
        </pc:spChg>
        <pc:spChg chg="del">
          <ac:chgData name="Wijst, K. van der (Kaj-Ivar)" userId="4399a1f9-5af9-4131-b1e6-b42295269d91" providerId="ADAL" clId="{036998D0-FCE0-2C45-A733-B49F87BF241B}" dt="2024-02-01T13:23:55.816" v="1947" actId="478"/>
          <ac:spMkLst>
            <pc:docMk/>
            <pc:sldMk cId="360487123" sldId="359"/>
            <ac:spMk id="21" creationId="{35B6AEB6-5FC4-4A64-8714-E4413F8A17BE}"/>
          </ac:spMkLst>
        </pc:spChg>
      </pc:sldChg>
      <pc:sldChg chg="del">
        <pc:chgData name="Wijst, K. van der (Kaj-Ivar)" userId="4399a1f9-5af9-4131-b1e6-b42295269d91" providerId="ADAL" clId="{036998D0-FCE0-2C45-A733-B49F87BF241B}" dt="2024-02-01T13:24:19.416" v="1974" actId="2696"/>
        <pc:sldMkLst>
          <pc:docMk/>
          <pc:sldMk cId="1682403859" sldId="360"/>
        </pc:sldMkLst>
      </pc:sldChg>
      <pc:sldChg chg="delSp modSp mod">
        <pc:chgData name="Wijst, K. van der (Kaj-Ivar)" userId="4399a1f9-5af9-4131-b1e6-b42295269d91" providerId="ADAL" clId="{036998D0-FCE0-2C45-A733-B49F87BF241B}" dt="2024-02-01T15:37:56.636" v="2904" actId="478"/>
        <pc:sldMkLst>
          <pc:docMk/>
          <pc:sldMk cId="828797397" sldId="361"/>
        </pc:sldMkLst>
        <pc:spChg chg="del">
          <ac:chgData name="Wijst, K. van der (Kaj-Ivar)" userId="4399a1f9-5af9-4131-b1e6-b42295269d91" providerId="ADAL" clId="{036998D0-FCE0-2C45-A733-B49F87BF241B}" dt="2024-02-01T15:37:56.636" v="2904" actId="478"/>
          <ac:spMkLst>
            <pc:docMk/>
            <pc:sldMk cId="828797397" sldId="361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036998D0-FCE0-2C45-A733-B49F87BF241B}" dt="2024-02-01T12:42:47.140" v="595" actId="20577"/>
          <ac:spMkLst>
            <pc:docMk/>
            <pc:sldMk cId="828797397" sldId="361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036998D0-FCE0-2C45-A733-B49F87BF241B}" dt="2024-02-01T12:42:57.016" v="626" actId="14100"/>
          <ac:spMkLst>
            <pc:docMk/>
            <pc:sldMk cId="828797397" sldId="361"/>
            <ac:spMk id="26" creationId="{72DBF5CE-8F3E-4A5E-9C3A-63749EC73479}"/>
          </ac:spMkLst>
        </pc:spChg>
        <pc:spChg chg="mod">
          <ac:chgData name="Wijst, K. van der (Kaj-Ivar)" userId="4399a1f9-5af9-4131-b1e6-b42295269d91" providerId="ADAL" clId="{036998D0-FCE0-2C45-A733-B49F87BF241B}" dt="2024-02-01T12:43:10.859" v="665" actId="20577"/>
          <ac:spMkLst>
            <pc:docMk/>
            <pc:sldMk cId="828797397" sldId="361"/>
            <ac:spMk id="27" creationId="{2897DF41-AE3A-48DB-9E9B-35B23037F327}"/>
          </ac:spMkLst>
        </pc:spChg>
        <pc:spChg chg="mod">
          <ac:chgData name="Wijst, K. van der (Kaj-Ivar)" userId="4399a1f9-5af9-4131-b1e6-b42295269d91" providerId="ADAL" clId="{036998D0-FCE0-2C45-A733-B49F87BF241B}" dt="2024-02-01T12:43:20.175" v="687" actId="20577"/>
          <ac:spMkLst>
            <pc:docMk/>
            <pc:sldMk cId="828797397" sldId="361"/>
            <ac:spMk id="28" creationId="{91A00084-B49E-4D71-BF82-BBB402CF3B60}"/>
          </ac:spMkLst>
        </pc:spChg>
      </pc:sldChg>
      <pc:sldChg chg="delSp mod ord">
        <pc:chgData name="Wijst, K. van der (Kaj-Ivar)" userId="4399a1f9-5af9-4131-b1e6-b42295269d91" providerId="ADAL" clId="{036998D0-FCE0-2C45-A733-B49F87BF241B}" dt="2024-02-01T15:43:33.911" v="3008" actId="20578"/>
        <pc:sldMkLst>
          <pc:docMk/>
          <pc:sldMk cId="1988478748" sldId="367"/>
        </pc:sldMkLst>
        <pc:spChg chg="del">
          <ac:chgData name="Wijst, K. van der (Kaj-Ivar)" userId="4399a1f9-5af9-4131-b1e6-b42295269d91" providerId="ADAL" clId="{036998D0-FCE0-2C45-A733-B49F87BF241B}" dt="2024-02-01T15:34:49.245" v="2901" actId="478"/>
          <ac:spMkLst>
            <pc:docMk/>
            <pc:sldMk cId="1988478748" sldId="367"/>
            <ac:spMk id="2" creationId="{F8C30404-884A-7F4F-814F-8629470CBA20}"/>
          </ac:spMkLst>
        </pc:spChg>
      </pc:sldChg>
      <pc:sldChg chg="del">
        <pc:chgData name="Wijst, K. van der (Kaj-Ivar)" userId="4399a1f9-5af9-4131-b1e6-b42295269d91" providerId="ADAL" clId="{036998D0-FCE0-2C45-A733-B49F87BF241B}" dt="2024-02-01T12:43:49.612" v="689" actId="2696"/>
        <pc:sldMkLst>
          <pc:docMk/>
          <pc:sldMk cId="2225868062" sldId="544"/>
        </pc:sldMkLst>
      </pc:sldChg>
      <pc:sldChg chg="del">
        <pc:chgData name="Wijst, K. van der (Kaj-Ivar)" userId="4399a1f9-5af9-4131-b1e6-b42295269d91" providerId="ADAL" clId="{036998D0-FCE0-2C45-A733-B49F87BF241B}" dt="2024-02-01T12:43:52.579" v="691" actId="2696"/>
        <pc:sldMkLst>
          <pc:docMk/>
          <pc:sldMk cId="3395571951" sldId="545"/>
        </pc:sldMkLst>
      </pc:sldChg>
      <pc:sldChg chg="del">
        <pc:chgData name="Wijst, K. van der (Kaj-Ivar)" userId="4399a1f9-5af9-4131-b1e6-b42295269d91" providerId="ADAL" clId="{036998D0-FCE0-2C45-A733-B49F87BF241B}" dt="2024-02-01T12:43:51.130" v="690" actId="2696"/>
        <pc:sldMkLst>
          <pc:docMk/>
          <pc:sldMk cId="3807671933" sldId="546"/>
        </pc:sldMkLst>
      </pc:sldChg>
      <pc:sldChg chg="del">
        <pc:chgData name="Wijst, K. van der (Kaj-Ivar)" userId="4399a1f9-5af9-4131-b1e6-b42295269d91" providerId="ADAL" clId="{036998D0-FCE0-2C45-A733-B49F87BF241B}" dt="2024-02-01T12:43:54.224" v="692" actId="2696"/>
        <pc:sldMkLst>
          <pc:docMk/>
          <pc:sldMk cId="3965591413" sldId="547"/>
        </pc:sldMkLst>
      </pc:sldChg>
      <pc:sldChg chg="del">
        <pc:chgData name="Wijst, K. van der (Kaj-Ivar)" userId="4399a1f9-5af9-4131-b1e6-b42295269d91" providerId="ADAL" clId="{036998D0-FCE0-2C45-A733-B49F87BF241B}" dt="2024-02-01T12:43:56.502" v="694" actId="2696"/>
        <pc:sldMkLst>
          <pc:docMk/>
          <pc:sldMk cId="1223268562" sldId="548"/>
        </pc:sldMkLst>
      </pc:sldChg>
      <pc:sldChg chg="del">
        <pc:chgData name="Wijst, K. van der (Kaj-Ivar)" userId="4399a1f9-5af9-4131-b1e6-b42295269d91" providerId="ADAL" clId="{036998D0-FCE0-2C45-A733-B49F87BF241B}" dt="2024-02-01T12:43:55.337" v="693" actId="2696"/>
        <pc:sldMkLst>
          <pc:docMk/>
          <pc:sldMk cId="2943026391" sldId="549"/>
        </pc:sldMkLst>
      </pc:sldChg>
      <pc:sldChg chg="del">
        <pc:chgData name="Wijst, K. van der (Kaj-Ivar)" userId="4399a1f9-5af9-4131-b1e6-b42295269d91" providerId="ADAL" clId="{036998D0-FCE0-2C45-A733-B49F87BF241B}" dt="2024-02-01T12:43:57.704" v="695" actId="2696"/>
        <pc:sldMkLst>
          <pc:docMk/>
          <pc:sldMk cId="100013274" sldId="550"/>
        </pc:sldMkLst>
      </pc:sldChg>
      <pc:sldChg chg="addSp delSp modSp del mod ord modClrScheme delAnim chgLayout">
        <pc:chgData name="Wijst, K. van der (Kaj-Ivar)" userId="4399a1f9-5af9-4131-b1e6-b42295269d91" providerId="ADAL" clId="{036998D0-FCE0-2C45-A733-B49F87BF241B}" dt="2024-02-01T14:27:39.206" v="2469" actId="2696"/>
        <pc:sldMkLst>
          <pc:docMk/>
          <pc:sldMk cId="652814675" sldId="551"/>
        </pc:sldMkLst>
        <pc:spChg chg="mod ord">
          <ac:chgData name="Wijst, K. van der (Kaj-Ivar)" userId="4399a1f9-5af9-4131-b1e6-b42295269d91" providerId="ADAL" clId="{036998D0-FCE0-2C45-A733-B49F87BF241B}" dt="2024-02-01T09:51:05.472" v="92" actId="700"/>
          <ac:spMkLst>
            <pc:docMk/>
            <pc:sldMk cId="652814675" sldId="551"/>
            <ac:spMk id="2" creationId="{F8C30404-884A-7F4F-814F-8629470CBA20}"/>
          </ac:spMkLst>
        </pc:spChg>
        <pc:spChg chg="add del mod">
          <ac:chgData name="Wijst, K. van der (Kaj-Ivar)" userId="4399a1f9-5af9-4131-b1e6-b42295269d91" providerId="ADAL" clId="{036998D0-FCE0-2C45-A733-B49F87BF241B}" dt="2024-02-01T09:50:47.630" v="90" actId="478"/>
          <ac:spMkLst>
            <pc:docMk/>
            <pc:sldMk cId="652814675" sldId="551"/>
            <ac:spMk id="4" creationId="{D6AAB46D-5B2A-8DB3-3641-CF3159D59209}"/>
          </ac:spMkLst>
        </pc:spChg>
        <pc:spChg chg="add del mod ord">
          <ac:chgData name="Wijst, K. van der (Kaj-Ivar)" userId="4399a1f9-5af9-4131-b1e6-b42295269d91" providerId="ADAL" clId="{036998D0-FCE0-2C45-A733-B49F87BF241B}" dt="2024-02-01T09:51:05.472" v="92" actId="700"/>
          <ac:spMkLst>
            <pc:docMk/>
            <pc:sldMk cId="652814675" sldId="551"/>
            <ac:spMk id="5" creationId="{DA9D674F-1735-53E8-A487-5008DD9205F1}"/>
          </ac:spMkLst>
        </pc:spChg>
        <pc:spChg chg="del">
          <ac:chgData name="Wijst, K. van der (Kaj-Ivar)" userId="4399a1f9-5af9-4131-b1e6-b42295269d91" providerId="ADAL" clId="{036998D0-FCE0-2C45-A733-B49F87BF241B}" dt="2024-02-01T09:50:40.271" v="84" actId="478"/>
          <ac:spMkLst>
            <pc:docMk/>
            <pc:sldMk cId="652814675" sldId="551"/>
            <ac:spMk id="6" creationId="{BE3FF02F-FA72-49C8-86CF-301D16FE724E}"/>
          </ac:spMkLst>
        </pc:spChg>
        <pc:spChg chg="add del mod ord">
          <ac:chgData name="Wijst, K. van der (Kaj-Ivar)" userId="4399a1f9-5af9-4131-b1e6-b42295269d91" providerId="ADAL" clId="{036998D0-FCE0-2C45-A733-B49F87BF241B}" dt="2024-02-01T09:51:05.472" v="92" actId="700"/>
          <ac:spMkLst>
            <pc:docMk/>
            <pc:sldMk cId="652814675" sldId="551"/>
            <ac:spMk id="7" creationId="{747368C3-09CC-2F57-3AB1-0AC632ECA7B1}"/>
          </ac:spMkLst>
        </pc:spChg>
        <pc:spChg chg="add mod">
          <ac:chgData name="Wijst, K. van der (Kaj-Ivar)" userId="4399a1f9-5af9-4131-b1e6-b42295269d91" providerId="ADAL" clId="{036998D0-FCE0-2C45-A733-B49F87BF241B}" dt="2024-02-01T11:33:30.165" v="590" actId="14"/>
          <ac:spMkLst>
            <pc:docMk/>
            <pc:sldMk cId="652814675" sldId="551"/>
            <ac:spMk id="8" creationId="{CD372F49-0981-F2BF-7CB6-AC92F26B647E}"/>
          </ac:spMkLst>
        </pc:spChg>
        <pc:spChg chg="del mod">
          <ac:chgData name="Wijst, K. van der (Kaj-Ivar)" userId="4399a1f9-5af9-4131-b1e6-b42295269d91" providerId="ADAL" clId="{036998D0-FCE0-2C45-A733-B49F87BF241B}" dt="2024-02-01T09:50:42.247" v="86" actId="478"/>
          <ac:spMkLst>
            <pc:docMk/>
            <pc:sldMk cId="652814675" sldId="551"/>
            <ac:spMk id="16" creationId="{EDEC06BD-F149-4513-AAFD-D560673A91AF}"/>
          </ac:spMkLst>
        </pc:spChg>
        <pc:spChg chg="del">
          <ac:chgData name="Wijst, K. van der (Kaj-Ivar)" userId="4399a1f9-5af9-4131-b1e6-b42295269d91" providerId="ADAL" clId="{036998D0-FCE0-2C45-A733-B49F87BF241B}" dt="2024-02-01T09:50:44.939" v="89" actId="478"/>
          <ac:spMkLst>
            <pc:docMk/>
            <pc:sldMk cId="652814675" sldId="551"/>
            <ac:spMk id="60" creationId="{B4B5A8A3-0AB4-4341-B94F-DCAAC0963339}"/>
          </ac:spMkLst>
        </pc:spChg>
        <pc:picChg chg="del mod">
          <ac:chgData name="Wijst, K. van der (Kaj-Ivar)" userId="4399a1f9-5af9-4131-b1e6-b42295269d91" providerId="ADAL" clId="{036998D0-FCE0-2C45-A733-B49F87BF241B}" dt="2024-02-01T09:50:44.939" v="89" actId="478"/>
          <ac:picMkLst>
            <pc:docMk/>
            <pc:sldMk cId="652814675" sldId="551"/>
            <ac:picMk id="9" creationId="{97916863-6505-48C0-B80A-CF418951F90C}"/>
          </ac:picMkLst>
        </pc:picChg>
        <pc:picChg chg="del mod">
          <ac:chgData name="Wijst, K. van der (Kaj-Ivar)" userId="4399a1f9-5af9-4131-b1e6-b42295269d91" providerId="ADAL" clId="{036998D0-FCE0-2C45-A733-B49F87BF241B}" dt="2024-02-01T09:50:44.939" v="89" actId="478"/>
          <ac:picMkLst>
            <pc:docMk/>
            <pc:sldMk cId="652814675" sldId="551"/>
            <ac:picMk id="14" creationId="{93D79D40-E97A-4D7C-B799-9B71B00FEBD9}"/>
          </ac:picMkLst>
        </pc:picChg>
      </pc:sldChg>
      <pc:sldChg chg="del">
        <pc:chgData name="Wijst, K. van der (Kaj-Ivar)" userId="4399a1f9-5af9-4131-b1e6-b42295269d91" providerId="ADAL" clId="{036998D0-FCE0-2C45-A733-B49F87BF241B}" dt="2024-02-01T13:16:11.548" v="1573" actId="2696"/>
        <pc:sldMkLst>
          <pc:docMk/>
          <pc:sldMk cId="652220857" sldId="552"/>
        </pc:sldMkLst>
      </pc:sldChg>
      <pc:sldChg chg="del">
        <pc:chgData name="Wijst, K. van der (Kaj-Ivar)" userId="4399a1f9-5af9-4131-b1e6-b42295269d91" providerId="ADAL" clId="{036998D0-FCE0-2C45-A733-B49F87BF241B}" dt="2024-02-01T13:13:33.631" v="1393" actId="2696"/>
        <pc:sldMkLst>
          <pc:docMk/>
          <pc:sldMk cId="2762370128" sldId="553"/>
        </pc:sldMkLst>
      </pc:sldChg>
      <pc:sldChg chg="del">
        <pc:chgData name="Wijst, K. van der (Kaj-Ivar)" userId="4399a1f9-5af9-4131-b1e6-b42295269d91" providerId="ADAL" clId="{036998D0-FCE0-2C45-A733-B49F87BF241B}" dt="2024-02-01T13:13:33.631" v="1393" actId="2696"/>
        <pc:sldMkLst>
          <pc:docMk/>
          <pc:sldMk cId="1154807904" sldId="554"/>
        </pc:sldMkLst>
      </pc:sldChg>
      <pc:sldChg chg="del">
        <pc:chgData name="Wijst, K. van der (Kaj-Ivar)" userId="4399a1f9-5af9-4131-b1e6-b42295269d91" providerId="ADAL" clId="{036998D0-FCE0-2C45-A733-B49F87BF241B}" dt="2024-02-01T12:44:01.118" v="697" actId="2696"/>
        <pc:sldMkLst>
          <pc:docMk/>
          <pc:sldMk cId="3775207018" sldId="555"/>
        </pc:sldMkLst>
      </pc:sldChg>
      <pc:sldChg chg="del">
        <pc:chgData name="Wijst, K. van der (Kaj-Ivar)" userId="4399a1f9-5af9-4131-b1e6-b42295269d91" providerId="ADAL" clId="{036998D0-FCE0-2C45-A733-B49F87BF241B}" dt="2024-02-01T12:43:26.505" v="688" actId="2696"/>
        <pc:sldMkLst>
          <pc:docMk/>
          <pc:sldMk cId="4049811689" sldId="556"/>
        </pc:sldMkLst>
      </pc:sldChg>
      <pc:sldChg chg="del">
        <pc:chgData name="Wijst, K. van der (Kaj-Ivar)" userId="4399a1f9-5af9-4131-b1e6-b42295269d91" providerId="ADAL" clId="{036998D0-FCE0-2C45-A733-B49F87BF241B}" dt="2024-02-01T13:17:37.594" v="1621" actId="2696"/>
        <pc:sldMkLst>
          <pc:docMk/>
          <pc:sldMk cId="2317550243" sldId="557"/>
        </pc:sldMkLst>
      </pc:sldChg>
      <pc:sldChg chg="del">
        <pc:chgData name="Wijst, K. van der (Kaj-Ivar)" userId="4399a1f9-5af9-4131-b1e6-b42295269d91" providerId="ADAL" clId="{036998D0-FCE0-2C45-A733-B49F87BF241B}" dt="2024-02-01T12:43:59.756" v="696" actId="2696"/>
        <pc:sldMkLst>
          <pc:docMk/>
          <pc:sldMk cId="2441001783" sldId="558"/>
        </pc:sldMkLst>
      </pc:sldChg>
      <pc:sldChg chg="del">
        <pc:chgData name="Wijst, K. van der (Kaj-Ivar)" userId="4399a1f9-5af9-4131-b1e6-b42295269d91" providerId="ADAL" clId="{036998D0-FCE0-2C45-A733-B49F87BF241B}" dt="2024-02-01T13:17:37.594" v="1621" actId="2696"/>
        <pc:sldMkLst>
          <pc:docMk/>
          <pc:sldMk cId="788139698" sldId="559"/>
        </pc:sldMkLst>
      </pc:sldChg>
      <pc:sldChg chg="addSp delSp modSp mod">
        <pc:chgData name="Wijst, K. van der (Kaj-Ivar)" userId="4399a1f9-5af9-4131-b1e6-b42295269d91" providerId="ADAL" clId="{036998D0-FCE0-2C45-A733-B49F87BF241B}" dt="2024-02-01T15:50:53.026" v="3018" actId="1076"/>
        <pc:sldMkLst>
          <pc:docMk/>
          <pc:sldMk cId="3999525885" sldId="560"/>
        </pc:sldMkLst>
        <pc:spChg chg="del">
          <ac:chgData name="Wijst, K. van der (Kaj-Ivar)" userId="4399a1f9-5af9-4131-b1e6-b42295269d91" providerId="ADAL" clId="{036998D0-FCE0-2C45-A733-B49F87BF241B}" dt="2024-02-01T15:44:42.060" v="3011" actId="478"/>
          <ac:spMkLst>
            <pc:docMk/>
            <pc:sldMk cId="3999525885" sldId="560"/>
            <ac:spMk id="2" creationId="{E4349995-6C40-4EFD-A9BE-FDEA3BC28586}"/>
          </ac:spMkLst>
        </pc:spChg>
        <pc:spChg chg="del">
          <ac:chgData name="Wijst, K. van der (Kaj-Ivar)" userId="4399a1f9-5af9-4131-b1e6-b42295269d91" providerId="ADAL" clId="{036998D0-FCE0-2C45-A733-B49F87BF241B}" dt="2024-02-01T15:44:39.565" v="3010" actId="478"/>
          <ac:spMkLst>
            <pc:docMk/>
            <pc:sldMk cId="3999525885" sldId="560"/>
            <ac:spMk id="5" creationId="{661871CE-C885-4552-93D9-F4846DB6DD64}"/>
          </ac:spMkLst>
        </pc:spChg>
        <pc:spChg chg="del">
          <ac:chgData name="Wijst, K. van der (Kaj-Ivar)" userId="4399a1f9-5af9-4131-b1e6-b42295269d91" providerId="ADAL" clId="{036998D0-FCE0-2C45-A733-B49F87BF241B}" dt="2024-02-01T15:44:39.565" v="3010" actId="478"/>
          <ac:spMkLst>
            <pc:docMk/>
            <pc:sldMk cId="3999525885" sldId="560"/>
            <ac:spMk id="6" creationId="{2D80D570-BFF2-4A4B-A0DB-C410A3DEA4D3}"/>
          </ac:spMkLst>
        </pc:spChg>
        <pc:picChg chg="add mod">
          <ac:chgData name="Wijst, K. van der (Kaj-Ivar)" userId="4399a1f9-5af9-4131-b1e6-b42295269d91" providerId="ADAL" clId="{036998D0-FCE0-2C45-A733-B49F87BF241B}" dt="2024-02-01T15:50:53.026" v="3018" actId="1076"/>
          <ac:picMkLst>
            <pc:docMk/>
            <pc:sldMk cId="3999525885" sldId="560"/>
            <ac:picMk id="3" creationId="{E0D31FF6-9B15-E360-589B-717A654699D0}"/>
          </ac:picMkLst>
        </pc:picChg>
      </pc:sldChg>
      <pc:sldChg chg="addSp delSp modSp new add del mod ord modTransition addAnim delAnim modAnim">
        <pc:chgData name="Wijst, K. van der (Kaj-Ivar)" userId="4399a1f9-5af9-4131-b1e6-b42295269d91" providerId="ADAL" clId="{036998D0-FCE0-2C45-A733-B49F87BF241B}" dt="2024-02-02T06:09:07.244" v="3093"/>
        <pc:sldMkLst>
          <pc:docMk/>
          <pc:sldMk cId="3107997211" sldId="561"/>
        </pc:sldMkLst>
        <pc:spChg chg="del">
          <ac:chgData name="Wijst, K. van der (Kaj-Ivar)" userId="4399a1f9-5af9-4131-b1e6-b42295269d91" providerId="ADAL" clId="{036998D0-FCE0-2C45-A733-B49F87BF241B}" dt="2024-02-01T15:34:37.431" v="2895" actId="478"/>
          <ac:spMkLst>
            <pc:docMk/>
            <pc:sldMk cId="3107997211" sldId="561"/>
            <ac:spMk id="2" creationId="{9218FE53-8CBB-0647-E95E-04C0ED16E1DC}"/>
          </ac:spMkLst>
        </pc:spChg>
        <pc:spChg chg="del">
          <ac:chgData name="Wijst, K. van der (Kaj-Ivar)" userId="4399a1f9-5af9-4131-b1e6-b42295269d91" providerId="ADAL" clId="{036998D0-FCE0-2C45-A733-B49F87BF241B}" dt="2024-02-01T10:24:39.043" v="523" actId="478"/>
          <ac:spMkLst>
            <pc:docMk/>
            <pc:sldMk cId="3107997211" sldId="561"/>
            <ac:spMk id="3" creationId="{7654490D-F86F-0CA5-852D-0E0EE750A3B1}"/>
          </ac:spMkLst>
        </pc:spChg>
        <pc:spChg chg="del">
          <ac:chgData name="Wijst, K. van der (Kaj-Ivar)" userId="4399a1f9-5af9-4131-b1e6-b42295269d91" providerId="ADAL" clId="{036998D0-FCE0-2C45-A733-B49F87BF241B}" dt="2024-02-01T10:24:42.146" v="524" actId="478"/>
          <ac:spMkLst>
            <pc:docMk/>
            <pc:sldMk cId="3107997211" sldId="561"/>
            <ac:spMk id="4" creationId="{E3454DA7-CB2D-FE9F-6810-7C5CE7D5BCEC}"/>
          </ac:spMkLst>
        </pc:spChg>
        <pc:spChg chg="del">
          <ac:chgData name="Wijst, K. van der (Kaj-Ivar)" userId="4399a1f9-5af9-4131-b1e6-b42295269d91" providerId="ADAL" clId="{036998D0-FCE0-2C45-A733-B49F87BF241B}" dt="2024-02-01T10:24:42.146" v="524" actId="478"/>
          <ac:spMkLst>
            <pc:docMk/>
            <pc:sldMk cId="3107997211" sldId="561"/>
            <ac:spMk id="5" creationId="{72172E6D-66D2-BC9E-29F9-DD948644C139}"/>
          </ac:spMkLst>
        </pc:spChg>
        <pc:spChg chg="del">
          <ac:chgData name="Wijst, K. van der (Kaj-Ivar)" userId="4399a1f9-5af9-4131-b1e6-b42295269d91" providerId="ADAL" clId="{036998D0-FCE0-2C45-A733-B49F87BF241B}" dt="2024-02-01T10:24:39.043" v="523" actId="478"/>
          <ac:spMkLst>
            <pc:docMk/>
            <pc:sldMk cId="3107997211" sldId="561"/>
            <ac:spMk id="6" creationId="{3053CE36-0CE7-6825-919A-20F572766F7F}"/>
          </ac:spMkLst>
        </pc:spChg>
        <pc:spChg chg="add mod">
          <ac:chgData name="Wijst, K. van der (Kaj-Ivar)" userId="4399a1f9-5af9-4131-b1e6-b42295269d91" providerId="ADAL" clId="{036998D0-FCE0-2C45-A733-B49F87BF241B}" dt="2024-02-01T13:56:23.023" v="2116" actId="6549"/>
          <ac:spMkLst>
            <pc:docMk/>
            <pc:sldMk cId="3107997211" sldId="561"/>
            <ac:spMk id="10" creationId="{15CB98AB-9619-F774-EF24-0D9942CC7541}"/>
          </ac:spMkLst>
        </pc:spChg>
        <pc:spChg chg="add del mod">
          <ac:chgData name="Wijst, K. van der (Kaj-Ivar)" userId="4399a1f9-5af9-4131-b1e6-b42295269d91" providerId="ADAL" clId="{036998D0-FCE0-2C45-A733-B49F87BF241B}" dt="2024-02-01T13:56:25.616" v="2117" actId="478"/>
          <ac:spMkLst>
            <pc:docMk/>
            <pc:sldMk cId="3107997211" sldId="561"/>
            <ac:spMk id="11" creationId="{2767B48F-EA0C-B378-C68D-55C308EF3506}"/>
          </ac:spMkLst>
        </pc:spChg>
        <pc:spChg chg="add mod">
          <ac:chgData name="Wijst, K. van der (Kaj-Ivar)" userId="4399a1f9-5af9-4131-b1e6-b42295269d91" providerId="ADAL" clId="{036998D0-FCE0-2C45-A733-B49F87BF241B}" dt="2024-02-01T15:31:48.047" v="2872" actId="207"/>
          <ac:spMkLst>
            <pc:docMk/>
            <pc:sldMk cId="3107997211" sldId="561"/>
            <ac:spMk id="12" creationId="{DD0057D8-E26B-EFA1-06F7-E49930A92536}"/>
          </ac:spMkLst>
        </pc:spChg>
        <pc:spChg chg="add del mod">
          <ac:chgData name="Wijst, K. van der (Kaj-Ivar)" userId="4399a1f9-5af9-4131-b1e6-b42295269d91" providerId="ADAL" clId="{036998D0-FCE0-2C45-A733-B49F87BF241B}" dt="2024-02-01T15:20:11.388" v="2654" actId="478"/>
          <ac:spMkLst>
            <pc:docMk/>
            <pc:sldMk cId="3107997211" sldId="561"/>
            <ac:spMk id="13" creationId="{9A38B103-B7D9-E1C9-CCD4-C4C9D2C9FFF8}"/>
          </ac:spMkLst>
        </pc:spChg>
        <pc:spChg chg="add del">
          <ac:chgData name="Wijst, K. van der (Kaj-Ivar)" userId="4399a1f9-5af9-4131-b1e6-b42295269d91" providerId="ADAL" clId="{036998D0-FCE0-2C45-A733-B49F87BF241B}" dt="2024-02-01T15:20:13.808" v="2656" actId="22"/>
          <ac:spMkLst>
            <pc:docMk/>
            <pc:sldMk cId="3107997211" sldId="561"/>
            <ac:spMk id="15" creationId="{31B4B617-CE5E-74E6-B515-CFBB95D194EE}"/>
          </ac:spMkLst>
        </pc:spChg>
        <pc:spChg chg="add del">
          <ac:chgData name="Wijst, K. van der (Kaj-Ivar)" userId="4399a1f9-5af9-4131-b1e6-b42295269d91" providerId="ADAL" clId="{036998D0-FCE0-2C45-A733-B49F87BF241B}" dt="2024-02-01T15:20:20.948" v="2658" actId="22"/>
          <ac:spMkLst>
            <pc:docMk/>
            <pc:sldMk cId="3107997211" sldId="561"/>
            <ac:spMk id="17" creationId="{5424C14C-2901-E820-1C3C-FD2C2545A93F}"/>
          </ac:spMkLst>
        </pc:spChg>
        <pc:spChg chg="add del">
          <ac:chgData name="Wijst, K. van der (Kaj-Ivar)" userId="4399a1f9-5af9-4131-b1e6-b42295269d91" providerId="ADAL" clId="{036998D0-FCE0-2C45-A733-B49F87BF241B}" dt="2024-02-01T15:20:22.165" v="2660" actId="22"/>
          <ac:spMkLst>
            <pc:docMk/>
            <pc:sldMk cId="3107997211" sldId="561"/>
            <ac:spMk id="19" creationId="{4F680A9A-EEE4-996E-3A68-14781629ADFC}"/>
          </ac:spMkLst>
        </pc:spChg>
        <pc:spChg chg="add del">
          <ac:chgData name="Wijst, K. van der (Kaj-Ivar)" userId="4399a1f9-5af9-4131-b1e6-b42295269d91" providerId="ADAL" clId="{036998D0-FCE0-2C45-A733-B49F87BF241B}" dt="2024-02-01T15:20:33.100" v="2662" actId="22"/>
          <ac:spMkLst>
            <pc:docMk/>
            <pc:sldMk cId="3107997211" sldId="561"/>
            <ac:spMk id="21" creationId="{70A66992-3D1B-CCE9-9345-2C58418B1323}"/>
          </ac:spMkLst>
        </pc:spChg>
        <pc:spChg chg="add mod">
          <ac:chgData name="Wijst, K. van der (Kaj-Ivar)" userId="4399a1f9-5af9-4131-b1e6-b42295269d91" providerId="ADAL" clId="{036998D0-FCE0-2C45-A733-B49F87BF241B}" dt="2024-02-01T15:24:23.280" v="2762" actId="1076"/>
          <ac:spMkLst>
            <pc:docMk/>
            <pc:sldMk cId="3107997211" sldId="561"/>
            <ac:spMk id="23" creationId="{42EB49D6-1219-B73A-D287-EC081EAF90B5}"/>
          </ac:spMkLst>
        </pc:spChg>
        <pc:spChg chg="add mod">
          <ac:chgData name="Wijst, K. van der (Kaj-Ivar)" userId="4399a1f9-5af9-4131-b1e6-b42295269d91" providerId="ADAL" clId="{036998D0-FCE0-2C45-A733-B49F87BF241B}" dt="2024-02-01T15:24:23.280" v="2762" actId="1076"/>
          <ac:spMkLst>
            <pc:docMk/>
            <pc:sldMk cId="3107997211" sldId="561"/>
            <ac:spMk id="25" creationId="{DCE4DF33-11BB-7321-DEB0-47AE8A31B83D}"/>
          </ac:spMkLst>
        </pc:spChg>
        <pc:spChg chg="add mod">
          <ac:chgData name="Wijst, K. van der (Kaj-Ivar)" userId="4399a1f9-5af9-4131-b1e6-b42295269d91" providerId="ADAL" clId="{036998D0-FCE0-2C45-A733-B49F87BF241B}" dt="2024-02-01T15:26:30.465" v="2774" actId="207"/>
          <ac:spMkLst>
            <pc:docMk/>
            <pc:sldMk cId="3107997211" sldId="561"/>
            <ac:spMk id="28" creationId="{90C7AE0D-3217-38D8-0D88-59AE90564D07}"/>
          </ac:spMkLst>
        </pc:spChg>
        <pc:spChg chg="add mod">
          <ac:chgData name="Wijst, K. van der (Kaj-Ivar)" userId="4399a1f9-5af9-4131-b1e6-b42295269d91" providerId="ADAL" clId="{036998D0-FCE0-2C45-A733-B49F87BF241B}" dt="2024-02-01T15:26:33.635" v="2775" actId="207"/>
          <ac:spMkLst>
            <pc:docMk/>
            <pc:sldMk cId="3107997211" sldId="561"/>
            <ac:spMk id="29" creationId="{E4DB46D9-D788-1AA7-48CB-07B88B264610}"/>
          </ac:spMkLst>
        </pc:spChg>
        <pc:spChg chg="add mod">
          <ac:chgData name="Wijst, K. van der (Kaj-Ivar)" userId="4399a1f9-5af9-4131-b1e6-b42295269d91" providerId="ADAL" clId="{036998D0-FCE0-2C45-A733-B49F87BF241B}" dt="2024-02-01T15:32:39.022" v="2886" actId="207"/>
          <ac:spMkLst>
            <pc:docMk/>
            <pc:sldMk cId="3107997211" sldId="561"/>
            <ac:spMk id="30" creationId="{E356EF15-9DA9-E7B6-146E-816AD948FFA2}"/>
          </ac:spMkLst>
        </pc:spChg>
        <pc:spChg chg="add del mod">
          <ac:chgData name="Wijst, K. van der (Kaj-Ivar)" userId="4399a1f9-5af9-4131-b1e6-b42295269d91" providerId="ADAL" clId="{036998D0-FCE0-2C45-A733-B49F87BF241B}" dt="2024-02-01T15:31:25.550" v="2858" actId="478"/>
          <ac:spMkLst>
            <pc:docMk/>
            <pc:sldMk cId="3107997211" sldId="561"/>
            <ac:spMk id="38" creationId="{14ABF121-4BF4-DABF-65CF-91FBFF2E9B14}"/>
          </ac:spMkLst>
        </pc:spChg>
        <pc:spChg chg="add mod">
          <ac:chgData name="Wijst, K. van der (Kaj-Ivar)" userId="4399a1f9-5af9-4131-b1e6-b42295269d91" providerId="ADAL" clId="{036998D0-FCE0-2C45-A733-B49F87BF241B}" dt="2024-02-01T15:31:53.579" v="2876" actId="1036"/>
          <ac:spMkLst>
            <pc:docMk/>
            <pc:sldMk cId="3107997211" sldId="561"/>
            <ac:spMk id="39" creationId="{0BBC3CA6-CC7F-C533-53E9-30EE74AC3EF6}"/>
          </ac:spMkLst>
        </pc:spChg>
        <pc:spChg chg="add mod">
          <ac:chgData name="Wijst, K. van der (Kaj-Ivar)" userId="4399a1f9-5af9-4131-b1e6-b42295269d91" providerId="ADAL" clId="{036998D0-FCE0-2C45-A733-B49F87BF241B}" dt="2024-02-01T15:32:46.766" v="2887" actId="207"/>
          <ac:spMkLst>
            <pc:docMk/>
            <pc:sldMk cId="3107997211" sldId="561"/>
            <ac:spMk id="40" creationId="{6B806400-415B-D25F-A99B-103AF23EC4AC}"/>
          </ac:spMkLst>
        </pc:spChg>
        <pc:spChg chg="add mod">
          <ac:chgData name="Wijst, K. van der (Kaj-Ivar)" userId="4399a1f9-5af9-4131-b1e6-b42295269d91" providerId="ADAL" clId="{036998D0-FCE0-2C45-A733-B49F87BF241B}" dt="2024-02-02T06:08:51.527" v="3080" actId="20577"/>
          <ac:spMkLst>
            <pc:docMk/>
            <pc:sldMk cId="3107997211" sldId="561"/>
            <ac:spMk id="41" creationId="{4A20CB1C-98DE-FA47-E0D3-97A82F588183}"/>
          </ac:spMkLst>
        </pc:spChg>
        <pc:spChg chg="add mod">
          <ac:chgData name="Wijst, K. van der (Kaj-Ivar)" userId="4399a1f9-5af9-4131-b1e6-b42295269d91" providerId="ADAL" clId="{036998D0-FCE0-2C45-A733-B49F87BF241B}" dt="2024-02-02T06:08:58.304" v="3092" actId="20577"/>
          <ac:spMkLst>
            <pc:docMk/>
            <pc:sldMk cId="3107997211" sldId="561"/>
            <ac:spMk id="42" creationId="{9D0ADE80-E41B-6578-5FD3-D472A331F014}"/>
          </ac:spMkLst>
        </pc:spChg>
        <pc:grpChg chg="add del mod">
          <ac:chgData name="Wijst, K. van der (Kaj-Ivar)" userId="4399a1f9-5af9-4131-b1e6-b42295269d91" providerId="ADAL" clId="{036998D0-FCE0-2C45-A733-B49F87BF241B}" dt="2024-02-01T15:27:06.776" v="2777" actId="478"/>
          <ac:grpSpMkLst>
            <pc:docMk/>
            <pc:sldMk cId="3107997211" sldId="561"/>
            <ac:grpSpMk id="31" creationId="{716CB734-087A-6E63-9FE7-1CF5CC2AA3BE}"/>
          </ac:grpSpMkLst>
        </pc:grpChg>
        <pc:grpChg chg="mod">
          <ac:chgData name="Wijst, K. van der (Kaj-Ivar)" userId="4399a1f9-5af9-4131-b1e6-b42295269d91" providerId="ADAL" clId="{036998D0-FCE0-2C45-A733-B49F87BF241B}" dt="2024-02-01T15:25:40.402" v="2770"/>
          <ac:grpSpMkLst>
            <pc:docMk/>
            <pc:sldMk cId="3107997211" sldId="561"/>
            <ac:grpSpMk id="32" creationId="{6BF690CC-BD79-D2A0-BBD4-D99432E8EF40}"/>
          </ac:grpSpMkLst>
        </pc:grpChg>
        <pc:graphicFrameChg chg="add mod">
          <ac:chgData name="Wijst, K. van der (Kaj-Ivar)" userId="4399a1f9-5af9-4131-b1e6-b42295269d91" providerId="ADAL" clId="{036998D0-FCE0-2C45-A733-B49F87BF241B}" dt="2024-02-01T10:24:43.177" v="525"/>
          <ac:graphicFrameMkLst>
            <pc:docMk/>
            <pc:sldMk cId="3107997211" sldId="561"/>
            <ac:graphicFrameMk id="8" creationId="{E61D37BC-F439-2A84-6470-38BA49F3E0C3}"/>
          </ac:graphicFrameMkLst>
        </pc:graphicFrameChg>
        <pc:graphicFrameChg chg="add del mod modGraphic">
          <ac:chgData name="Wijst, K. van der (Kaj-Ivar)" userId="4399a1f9-5af9-4131-b1e6-b42295269d91" providerId="ADAL" clId="{036998D0-FCE0-2C45-A733-B49F87BF241B}" dt="2024-02-01T13:56:25.616" v="2117" actId="478"/>
          <ac:graphicFrameMkLst>
            <pc:docMk/>
            <pc:sldMk cId="3107997211" sldId="561"/>
            <ac:graphicFrameMk id="9" creationId="{37E46914-7998-409F-7B6B-AC48089D052C}"/>
          </ac:graphicFrameMkLst>
        </pc:graphicFrameChg>
        <pc:picChg chg="mod">
          <ac:chgData name="Wijst, K. van der (Kaj-Ivar)" userId="4399a1f9-5af9-4131-b1e6-b42295269d91" providerId="ADAL" clId="{036998D0-FCE0-2C45-A733-B49F87BF241B}" dt="2024-02-01T15:25:40.402" v="2770"/>
          <ac:picMkLst>
            <pc:docMk/>
            <pc:sldMk cId="3107997211" sldId="561"/>
            <ac:picMk id="33" creationId="{9C7AE1E0-3EFF-A45D-6FFB-2E1E0BED1281}"/>
          </ac:picMkLst>
        </pc:picChg>
        <pc:picChg chg="mod">
          <ac:chgData name="Wijst, K. van der (Kaj-Ivar)" userId="4399a1f9-5af9-4131-b1e6-b42295269d91" providerId="ADAL" clId="{036998D0-FCE0-2C45-A733-B49F87BF241B}" dt="2024-02-01T15:25:40.402" v="2770"/>
          <ac:picMkLst>
            <pc:docMk/>
            <pc:sldMk cId="3107997211" sldId="561"/>
            <ac:picMk id="34" creationId="{FECCE7CD-9E5C-9CB2-0A57-841D2D7BB58E}"/>
          </ac:picMkLst>
        </pc:picChg>
        <pc:picChg chg="mod">
          <ac:chgData name="Wijst, K. van der (Kaj-Ivar)" userId="4399a1f9-5af9-4131-b1e6-b42295269d91" providerId="ADAL" clId="{036998D0-FCE0-2C45-A733-B49F87BF241B}" dt="2024-02-01T15:25:40.402" v="2770"/>
          <ac:picMkLst>
            <pc:docMk/>
            <pc:sldMk cId="3107997211" sldId="561"/>
            <ac:picMk id="35" creationId="{3DBE7A48-0F7A-90AF-339A-3D0FB4A59D31}"/>
          </ac:picMkLst>
        </pc:picChg>
        <pc:picChg chg="mod">
          <ac:chgData name="Wijst, K. van der (Kaj-Ivar)" userId="4399a1f9-5af9-4131-b1e6-b42295269d91" providerId="ADAL" clId="{036998D0-FCE0-2C45-A733-B49F87BF241B}" dt="2024-02-01T15:25:40.402" v="2770"/>
          <ac:picMkLst>
            <pc:docMk/>
            <pc:sldMk cId="3107997211" sldId="561"/>
            <ac:picMk id="36" creationId="{3FF27237-9839-7F78-03ED-814DB2DD63AC}"/>
          </ac:picMkLst>
        </pc:picChg>
        <pc:picChg chg="mod">
          <ac:chgData name="Wijst, K. van der (Kaj-Ivar)" userId="4399a1f9-5af9-4131-b1e6-b42295269d91" providerId="ADAL" clId="{036998D0-FCE0-2C45-A733-B49F87BF241B}" dt="2024-02-01T15:25:40.402" v="2770"/>
          <ac:picMkLst>
            <pc:docMk/>
            <pc:sldMk cId="3107997211" sldId="561"/>
            <ac:picMk id="37" creationId="{CC1AD450-843C-00F8-5056-DA0620DA2882}"/>
          </ac:picMkLst>
        </pc:picChg>
        <pc:cxnChg chg="add mod">
          <ac:chgData name="Wijst, K. van der (Kaj-Ivar)" userId="4399a1f9-5af9-4131-b1e6-b42295269d91" providerId="ADAL" clId="{036998D0-FCE0-2C45-A733-B49F87BF241B}" dt="2024-02-01T15:26:54.716" v="2776" actId="208"/>
          <ac:cxnSpMkLst>
            <pc:docMk/>
            <pc:sldMk cId="3107997211" sldId="561"/>
            <ac:cxnSpMk id="27" creationId="{07ECC7B4-C392-A537-FD20-C8337CD0F4AD}"/>
          </ac:cxnSpMkLst>
        </pc:cxnChg>
      </pc:sldChg>
      <pc:sldChg chg="delSp modSp add mod modTransition">
        <pc:chgData name="Wijst, K. van der (Kaj-Ivar)" userId="4399a1f9-5af9-4131-b1e6-b42295269d91" providerId="ADAL" clId="{036998D0-FCE0-2C45-A733-B49F87BF241B}" dt="2024-02-01T13:12:59.541" v="1326" actId="20577"/>
        <pc:sldMkLst>
          <pc:docMk/>
          <pc:sldMk cId="2710270840" sldId="562"/>
        </pc:sldMkLst>
        <pc:spChg chg="mod">
          <ac:chgData name="Wijst, K. van der (Kaj-Ivar)" userId="4399a1f9-5af9-4131-b1e6-b42295269d91" providerId="ADAL" clId="{036998D0-FCE0-2C45-A733-B49F87BF241B}" dt="2024-02-01T13:09:16.751" v="1132" actId="20577"/>
          <ac:spMkLst>
            <pc:docMk/>
            <pc:sldMk cId="2710270840" sldId="562"/>
            <ac:spMk id="52" creationId="{426C7FB7-5442-4AFD-AE7E-586E5AC410CC}"/>
          </ac:spMkLst>
        </pc:spChg>
        <pc:spChg chg="mod">
          <ac:chgData name="Wijst, K. van der (Kaj-Ivar)" userId="4399a1f9-5af9-4131-b1e6-b42295269d91" providerId="ADAL" clId="{036998D0-FCE0-2C45-A733-B49F87BF241B}" dt="2024-02-01T13:09:27.740" v="1166" actId="20577"/>
          <ac:spMkLst>
            <pc:docMk/>
            <pc:sldMk cId="2710270840" sldId="562"/>
            <ac:spMk id="53" creationId="{388E564E-685B-432D-AEA9-EBA8310FD727}"/>
          </ac:spMkLst>
        </pc:spChg>
        <pc:spChg chg="mod">
          <ac:chgData name="Wijst, K. van der (Kaj-Ivar)" userId="4399a1f9-5af9-4131-b1e6-b42295269d91" providerId="ADAL" clId="{036998D0-FCE0-2C45-A733-B49F87BF241B}" dt="2024-02-01T13:12:38.871" v="1259" actId="20577"/>
          <ac:spMkLst>
            <pc:docMk/>
            <pc:sldMk cId="2710270840" sldId="562"/>
            <ac:spMk id="54" creationId="{14BEADE8-4C47-4257-A8F3-707C24D54226}"/>
          </ac:spMkLst>
        </pc:spChg>
        <pc:spChg chg="mod">
          <ac:chgData name="Wijst, K. van der (Kaj-Ivar)" userId="4399a1f9-5af9-4131-b1e6-b42295269d91" providerId="ADAL" clId="{036998D0-FCE0-2C45-A733-B49F87BF241B}" dt="2024-02-01T13:12:52.884" v="1305" actId="20577"/>
          <ac:spMkLst>
            <pc:docMk/>
            <pc:sldMk cId="2710270840" sldId="562"/>
            <ac:spMk id="57" creationId="{00A12246-772C-472D-9F99-15732B280FAA}"/>
          </ac:spMkLst>
        </pc:spChg>
        <pc:spChg chg="mod">
          <ac:chgData name="Wijst, K. van der (Kaj-Ivar)" userId="4399a1f9-5af9-4131-b1e6-b42295269d91" providerId="ADAL" clId="{036998D0-FCE0-2C45-A733-B49F87BF241B}" dt="2024-02-01T13:12:47.089" v="1279" actId="20577"/>
          <ac:spMkLst>
            <pc:docMk/>
            <pc:sldMk cId="2710270840" sldId="562"/>
            <ac:spMk id="58" creationId="{EAA97859-DE67-4052-9F3E-99F335DFEA64}"/>
          </ac:spMkLst>
        </pc:spChg>
        <pc:spChg chg="mod">
          <ac:chgData name="Wijst, K. van der (Kaj-Ivar)" userId="4399a1f9-5af9-4131-b1e6-b42295269d91" providerId="ADAL" clId="{036998D0-FCE0-2C45-A733-B49F87BF241B}" dt="2024-02-01T13:12:59.541" v="1326" actId="20577"/>
          <ac:spMkLst>
            <pc:docMk/>
            <pc:sldMk cId="2710270840" sldId="562"/>
            <ac:spMk id="86" creationId="{C72B7B45-CC7E-433F-BE76-E8020DCDEA1A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88" creationId="{AF54E051-9212-419D-9AFF-F725CCF35B1F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89" creationId="{57986A89-279C-4DA3-A68E-61D156D7BA42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0" creationId="{C52DC39C-298F-4D1B-A60D-39A5B6997FBF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1" creationId="{600EA04C-AC4F-44BF-BFC0-D1219E99C219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2" creationId="{FE9E7D37-A790-4DA4-8679-B7965AA37930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5" creationId="{93AF099B-619D-4CA1-A419-118AE972D6D6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6" creationId="{E913636E-F449-4147-9EAD-99BE5BB9F3D3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7" creationId="{3AF13650-BDF8-42F5-B86C-9CEB8C8F2166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8" creationId="{BACD5293-0E64-4B14-A444-898AAF8852BA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99" creationId="{78354D2B-806B-4CB7-8B92-CB327F224A71}"/>
          </ac:spMkLst>
        </pc:spChg>
        <pc:spChg chg="del">
          <ac:chgData name="Wijst, K. van der (Kaj-Ivar)" userId="4399a1f9-5af9-4131-b1e6-b42295269d91" providerId="ADAL" clId="{036998D0-FCE0-2C45-A733-B49F87BF241B}" dt="2024-02-01T13:09:00.908" v="1124" actId="478"/>
          <ac:spMkLst>
            <pc:docMk/>
            <pc:sldMk cId="2710270840" sldId="562"/>
            <ac:spMk id="100" creationId="{2C76A160-7295-49A9-94C6-58554F9EDD35}"/>
          </ac:spMkLst>
        </pc:spChg>
      </pc:sldChg>
      <pc:sldChg chg="delSp modSp add mod">
        <pc:chgData name="Wijst, K. van der (Kaj-Ivar)" userId="4399a1f9-5af9-4131-b1e6-b42295269d91" providerId="ADAL" clId="{036998D0-FCE0-2C45-A733-B49F87BF241B}" dt="2024-02-01T13:13:21.036" v="1391" actId="20577"/>
        <pc:sldMkLst>
          <pc:docMk/>
          <pc:sldMk cId="3061126209" sldId="563"/>
        </pc:sldMkLst>
        <pc:spChg chg="mod">
          <ac:chgData name="Wijst, K. van der (Kaj-Ivar)" userId="4399a1f9-5af9-4131-b1e6-b42295269d91" providerId="ADAL" clId="{036998D0-FCE0-2C45-A733-B49F87BF241B}" dt="2024-02-01T13:13:13.213" v="1351" actId="20577"/>
          <ac:spMkLst>
            <pc:docMk/>
            <pc:sldMk cId="3061126209" sldId="563"/>
            <ac:spMk id="15" creationId="{C95EB64B-13C3-4416-8D15-AF6222339F47}"/>
          </ac:spMkLst>
        </pc:spChg>
        <pc:spChg chg="mod">
          <ac:chgData name="Wijst, K. van der (Kaj-Ivar)" userId="4399a1f9-5af9-4131-b1e6-b42295269d91" providerId="ADAL" clId="{036998D0-FCE0-2C45-A733-B49F87BF241B}" dt="2024-02-01T13:13:21.036" v="1391" actId="20577"/>
          <ac:spMkLst>
            <pc:docMk/>
            <pc:sldMk cId="3061126209" sldId="563"/>
            <ac:spMk id="17" creationId="{C304B8FD-5FA8-4098-83CD-AAC3C26312A6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19" creationId="{7862E451-34EC-4C97-9834-B28B625EA8A7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0" creationId="{FCB96D16-65A8-4C15-B15F-4635AE28DD85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1" creationId="{C12F364D-E5D7-4286-80D0-9CBCB9775CBD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2" creationId="{E6EE62A5-99CA-4543-9DA4-25A6A7C5926B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3" creationId="{208265F4-3976-4E26-AD53-F4A2B4255C06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4" creationId="{F29D8A82-AE71-41FC-8DFD-FDCC88ABA4B2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5" creationId="{1E8E8B9B-C987-41EB-ACDA-716D56F32689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6" creationId="{C778686B-6BD3-4117-9B8C-62A757EA9F3A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7" creationId="{F38D3A28-E9D7-455B-8ACF-52A011824945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8" creationId="{FF4B56E4-20FB-4215-9ED8-8A4CBA021A77}"/>
          </ac:spMkLst>
        </pc:spChg>
        <pc:spChg chg="del">
          <ac:chgData name="Wijst, K. van der (Kaj-Ivar)" userId="4399a1f9-5af9-4131-b1e6-b42295269d91" providerId="ADAL" clId="{036998D0-FCE0-2C45-A733-B49F87BF241B}" dt="2024-02-01T13:09:04.604" v="1125" actId="478"/>
          <ac:spMkLst>
            <pc:docMk/>
            <pc:sldMk cId="3061126209" sldId="563"/>
            <ac:spMk id="29" creationId="{A74F2003-37C2-4AEC-AA97-35294F30EB62}"/>
          </ac:spMkLst>
        </pc:spChg>
        <pc:spChg chg="mod">
          <ac:chgData name="Wijst, K. van der (Kaj-Ivar)" userId="4399a1f9-5af9-4131-b1e6-b42295269d91" providerId="ADAL" clId="{036998D0-FCE0-2C45-A733-B49F87BF241B}" dt="2024-02-01T13:09:32.735" v="1173" actId="20577"/>
          <ac:spMkLst>
            <pc:docMk/>
            <pc:sldMk cId="3061126209" sldId="563"/>
            <ac:spMk id="52" creationId="{426C7FB7-5442-4AFD-AE7E-586E5AC410CC}"/>
          </ac:spMkLst>
        </pc:spChg>
        <pc:spChg chg="mod">
          <ac:chgData name="Wijst, K. van der (Kaj-Ivar)" userId="4399a1f9-5af9-4131-b1e6-b42295269d91" providerId="ADAL" clId="{036998D0-FCE0-2C45-A733-B49F87BF241B}" dt="2024-02-01T13:09:42.029" v="1201" actId="20577"/>
          <ac:spMkLst>
            <pc:docMk/>
            <pc:sldMk cId="3061126209" sldId="563"/>
            <ac:spMk id="53" creationId="{388E564E-685B-432D-AEA9-EBA8310FD727}"/>
          </ac:spMkLst>
        </pc:spChg>
      </pc:sldChg>
      <pc:sldChg chg="delSp add mod modAnim">
        <pc:chgData name="Wijst, K. van der (Kaj-Ivar)" userId="4399a1f9-5af9-4131-b1e6-b42295269d91" providerId="ADAL" clId="{036998D0-FCE0-2C45-A733-B49F87BF241B}" dt="2024-02-01T15:38:04.716" v="2908" actId="478"/>
        <pc:sldMkLst>
          <pc:docMk/>
          <pc:sldMk cId="3220103280" sldId="564"/>
        </pc:sldMkLst>
        <pc:spChg chg="del">
          <ac:chgData name="Wijst, K. van der (Kaj-Ivar)" userId="4399a1f9-5af9-4131-b1e6-b42295269d91" providerId="ADAL" clId="{036998D0-FCE0-2C45-A733-B49F87BF241B}" dt="2024-02-01T15:38:04.716" v="2908" actId="478"/>
          <ac:spMkLst>
            <pc:docMk/>
            <pc:sldMk cId="3220103280" sldId="564"/>
            <ac:spMk id="2" creationId="{20E9E966-6B6E-67E9-2DD6-930566182EB4}"/>
          </ac:spMkLst>
        </pc:spChg>
      </pc:sldChg>
      <pc:sldChg chg="addSp delSp modSp add mod modAnim">
        <pc:chgData name="Wijst, K. van der (Kaj-Ivar)" userId="4399a1f9-5af9-4131-b1e6-b42295269d91" providerId="ADAL" clId="{036998D0-FCE0-2C45-A733-B49F87BF241B}" dt="2024-02-02T07:56:55.593" v="3446" actId="1035"/>
        <pc:sldMkLst>
          <pc:docMk/>
          <pc:sldMk cId="61980665" sldId="565"/>
        </pc:sldMkLst>
        <pc:spChg chg="del">
          <ac:chgData name="Wijst, K. van der (Kaj-Ivar)" userId="4399a1f9-5af9-4131-b1e6-b42295269d91" providerId="ADAL" clId="{036998D0-FCE0-2C45-A733-B49F87BF241B}" dt="2024-02-01T15:38:17.548" v="2915" actId="478"/>
          <ac:spMkLst>
            <pc:docMk/>
            <pc:sldMk cId="61980665" sldId="565"/>
            <ac:spMk id="2" creationId="{6D01C53D-4F19-F882-DE05-A6EBED396BCF}"/>
          </ac:spMkLst>
        </pc:spChg>
        <pc:spChg chg="add mod">
          <ac:chgData name="Wijst, K. van der (Kaj-Ivar)" userId="4399a1f9-5af9-4131-b1e6-b42295269d91" providerId="ADAL" clId="{036998D0-FCE0-2C45-A733-B49F87BF241B}" dt="2024-02-01T15:28:45.188" v="2817" actId="207"/>
          <ac:spMkLst>
            <pc:docMk/>
            <pc:sldMk cId="61980665" sldId="565"/>
            <ac:spMk id="3" creationId="{49E48281-5D90-97FF-59E7-BD67E72127CE}"/>
          </ac:spMkLst>
        </pc:spChg>
        <pc:spChg chg="add mod">
          <ac:chgData name="Wijst, K. van der (Kaj-Ivar)" userId="4399a1f9-5af9-4131-b1e6-b42295269d91" providerId="ADAL" clId="{036998D0-FCE0-2C45-A733-B49F87BF241B}" dt="2024-02-01T15:32:21.083" v="2883" actId="14100"/>
          <ac:spMkLst>
            <pc:docMk/>
            <pc:sldMk cId="61980665" sldId="565"/>
            <ac:spMk id="4" creationId="{5465E903-9D5A-AB35-A673-1762D9F0AB41}"/>
          </ac:spMkLst>
        </pc:spChg>
        <pc:spChg chg="mod">
          <ac:chgData name="Wijst, K. van der (Kaj-Ivar)" userId="4399a1f9-5af9-4131-b1e6-b42295269d91" providerId="ADAL" clId="{036998D0-FCE0-2C45-A733-B49F87BF241B}" dt="2024-02-02T07:56:55.593" v="3446" actId="1035"/>
          <ac:spMkLst>
            <pc:docMk/>
            <pc:sldMk cId="61980665" sldId="565"/>
            <ac:spMk id="11" creationId="{BFC488E7-4052-D28E-1744-D4354C4CACF6}"/>
          </ac:spMkLst>
        </pc:spChg>
        <pc:graphicFrameChg chg="mod modGraphic">
          <ac:chgData name="Wijst, K. van der (Kaj-Ivar)" userId="4399a1f9-5af9-4131-b1e6-b42295269d91" providerId="ADAL" clId="{036998D0-FCE0-2C45-A733-B49F87BF241B}" dt="2024-02-01T15:29:44.316" v="2845" actId="5793"/>
          <ac:graphicFrameMkLst>
            <pc:docMk/>
            <pc:sldMk cId="61980665" sldId="565"/>
            <ac:graphicFrameMk id="9" creationId="{41E21632-5B59-CBFA-17A9-A816EBE596C9}"/>
          </ac:graphicFrameMkLst>
        </pc:graphicFrameChg>
      </pc:sldChg>
      <pc:sldChg chg="add del">
        <pc:chgData name="Wijst, K. van der (Kaj-Ivar)" userId="4399a1f9-5af9-4131-b1e6-b42295269d91" providerId="ADAL" clId="{036998D0-FCE0-2C45-A733-B49F87BF241B}" dt="2024-02-01T13:55:29.206" v="2072" actId="2890"/>
        <pc:sldMkLst>
          <pc:docMk/>
          <pc:sldMk cId="822484466" sldId="565"/>
        </pc:sldMkLst>
      </pc:sldChg>
      <pc:sldChg chg="addSp delSp modSp add mod modTransition modAnim">
        <pc:chgData name="Wijst, K. van der (Kaj-Ivar)" userId="4399a1f9-5af9-4131-b1e6-b42295269d91" providerId="ADAL" clId="{036998D0-FCE0-2C45-A733-B49F87BF241B}" dt="2024-02-02T06:13:29.923" v="3187" actId="1038"/>
        <pc:sldMkLst>
          <pc:docMk/>
          <pc:sldMk cId="2970267017" sldId="566"/>
        </pc:sldMkLst>
        <pc:spChg chg="del">
          <ac:chgData name="Wijst, K. van der (Kaj-Ivar)" userId="4399a1f9-5af9-4131-b1e6-b42295269d91" providerId="ADAL" clId="{036998D0-FCE0-2C45-A733-B49F87BF241B}" dt="2024-02-01T15:34:34.580" v="2894" actId="478"/>
          <ac:spMkLst>
            <pc:docMk/>
            <pc:sldMk cId="2970267017" sldId="566"/>
            <ac:spMk id="2" creationId="{B6DB3A8D-4C99-71EC-16EA-0287CBDB81E6}"/>
          </ac:spMkLst>
        </pc:spChg>
        <pc:spChg chg="mod">
          <ac:chgData name="Wijst, K. van der (Kaj-Ivar)" userId="4399a1f9-5af9-4131-b1e6-b42295269d91" providerId="ADAL" clId="{036998D0-FCE0-2C45-A733-B49F87BF241B}" dt="2024-02-01T14:28:05.014" v="2491" actId="1076"/>
          <ac:spMkLst>
            <pc:docMk/>
            <pc:sldMk cId="2970267017" sldId="566"/>
            <ac:spMk id="10" creationId="{01321552-98B2-3EDD-85AC-ED03571012FF}"/>
          </ac:spMkLst>
        </pc:spChg>
        <pc:spChg chg="add del mod">
          <ac:chgData name="Wijst, K. van der (Kaj-Ivar)" userId="4399a1f9-5af9-4131-b1e6-b42295269d91" providerId="ADAL" clId="{036998D0-FCE0-2C45-A733-B49F87BF241B}" dt="2024-02-01T14:25:09.921" v="2432"/>
          <ac:spMkLst>
            <pc:docMk/>
            <pc:sldMk cId="2970267017" sldId="566"/>
            <ac:spMk id="20" creationId="{0C2E95E2-8BBF-E820-68A2-7890A64D6EA0}"/>
          </ac:spMkLst>
        </pc:spChg>
        <pc:spChg chg="add mod">
          <ac:chgData name="Wijst, K. van der (Kaj-Ivar)" userId="4399a1f9-5af9-4131-b1e6-b42295269d91" providerId="ADAL" clId="{036998D0-FCE0-2C45-A733-B49F87BF241B}" dt="2024-02-02T06:13:29.923" v="3187" actId="1038"/>
          <ac:spMkLst>
            <pc:docMk/>
            <pc:sldMk cId="2970267017" sldId="566"/>
            <ac:spMk id="21" creationId="{640C9328-869D-6DCF-A2B1-825D8626D0BE}"/>
          </ac:spMkLst>
        </pc:spChg>
        <pc:spChg chg="add mod">
          <ac:chgData name="Wijst, K. van der (Kaj-Ivar)" userId="4399a1f9-5af9-4131-b1e6-b42295269d91" providerId="ADAL" clId="{036998D0-FCE0-2C45-A733-B49F87BF241B}" dt="2024-02-02T06:13:29.923" v="3187" actId="1038"/>
          <ac:spMkLst>
            <pc:docMk/>
            <pc:sldMk cId="2970267017" sldId="566"/>
            <ac:spMk id="22" creationId="{713DDC4F-D324-D6CB-B788-D5E938E91A5C}"/>
          </ac:spMkLst>
        </pc:spChg>
        <pc:spChg chg="add del mod">
          <ac:chgData name="Wijst, K. van der (Kaj-Ivar)" userId="4399a1f9-5af9-4131-b1e6-b42295269d91" providerId="ADAL" clId="{036998D0-FCE0-2C45-A733-B49F87BF241B}" dt="2024-02-02T06:10:45.296" v="3098" actId="478"/>
          <ac:spMkLst>
            <pc:docMk/>
            <pc:sldMk cId="2970267017" sldId="566"/>
            <ac:spMk id="23" creationId="{4E6CCCAA-1ED3-6972-858F-06139E462489}"/>
          </ac:spMkLst>
        </pc:spChg>
        <pc:spChg chg="add del mod">
          <ac:chgData name="Wijst, K. van der (Kaj-Ivar)" userId="4399a1f9-5af9-4131-b1e6-b42295269d91" providerId="ADAL" clId="{036998D0-FCE0-2C45-A733-B49F87BF241B}" dt="2024-02-02T06:10:42.911" v="3097" actId="478"/>
          <ac:spMkLst>
            <pc:docMk/>
            <pc:sldMk cId="2970267017" sldId="566"/>
            <ac:spMk id="24" creationId="{EBFF3FED-9B5F-2472-1F54-79BB4BF30E66}"/>
          </ac:spMkLst>
        </pc:spChg>
        <pc:spChg chg="add mod">
          <ac:chgData name="Wijst, K. van der (Kaj-Ivar)" userId="4399a1f9-5af9-4131-b1e6-b42295269d91" providerId="ADAL" clId="{036998D0-FCE0-2C45-A733-B49F87BF241B}" dt="2024-02-02T06:12:32.101" v="3154" actId="1035"/>
          <ac:spMkLst>
            <pc:docMk/>
            <pc:sldMk cId="2970267017" sldId="566"/>
            <ac:spMk id="25" creationId="{C183199B-3D83-B428-2C0A-1E6F84CF2565}"/>
          </ac:spMkLst>
        </pc:spChg>
        <pc:spChg chg="add mod">
          <ac:chgData name="Wijst, K. van der (Kaj-Ivar)" userId="4399a1f9-5af9-4131-b1e6-b42295269d91" providerId="ADAL" clId="{036998D0-FCE0-2C45-A733-B49F87BF241B}" dt="2024-02-02T06:12:35.046" v="3156" actId="1036"/>
          <ac:spMkLst>
            <pc:docMk/>
            <pc:sldMk cId="2970267017" sldId="566"/>
            <ac:spMk id="26" creationId="{3FFE7E92-3F22-79B0-F386-D9149B11F8A0}"/>
          </ac:spMkLst>
        </pc:spChg>
        <pc:grpChg chg="add del mod">
          <ac:chgData name="Wijst, K. van der (Kaj-Ivar)" userId="4399a1f9-5af9-4131-b1e6-b42295269d91" providerId="ADAL" clId="{036998D0-FCE0-2C45-A733-B49F87BF241B}" dt="2024-02-01T14:06:29.988" v="2281" actId="165"/>
          <ac:grpSpMkLst>
            <pc:docMk/>
            <pc:sldMk cId="2970267017" sldId="566"/>
            <ac:grpSpMk id="16" creationId="{529AFB5E-58C7-1CE9-B24B-85447A8E28A4}"/>
          </ac:grpSpMkLst>
        </pc:grpChg>
        <pc:grpChg chg="add del mod">
          <ac:chgData name="Wijst, K. van der (Kaj-Ivar)" userId="4399a1f9-5af9-4131-b1e6-b42295269d91" providerId="ADAL" clId="{036998D0-FCE0-2C45-A733-B49F87BF241B}" dt="2024-02-01T14:10:00.113" v="2317" actId="165"/>
          <ac:grpSpMkLst>
            <pc:docMk/>
            <pc:sldMk cId="2970267017" sldId="566"/>
            <ac:grpSpMk id="17" creationId="{786066FA-A9BE-F37F-CA19-2A475B760A48}"/>
          </ac:grpSpMkLst>
        </pc:grpChg>
        <pc:grpChg chg="add">
          <ac:chgData name="Wijst, K. van der (Kaj-Ivar)" userId="4399a1f9-5af9-4131-b1e6-b42295269d91" providerId="ADAL" clId="{036998D0-FCE0-2C45-A733-B49F87BF241B}" dt="2024-02-01T14:14:07.290" v="2384" actId="164"/>
          <ac:grpSpMkLst>
            <pc:docMk/>
            <pc:sldMk cId="2970267017" sldId="566"/>
            <ac:grpSpMk id="18" creationId="{33495B8B-111D-B493-5494-C368D14ABBFE}"/>
          </ac:grpSpMkLst>
        </pc:grpChg>
        <pc:grpChg chg="add mod">
          <ac:chgData name="Wijst, K. van der (Kaj-Ivar)" userId="4399a1f9-5af9-4131-b1e6-b42295269d91" providerId="ADAL" clId="{036998D0-FCE0-2C45-A733-B49F87BF241B}" dt="2024-02-01T14:24:57.870" v="2428" actId="1076"/>
          <ac:grpSpMkLst>
            <pc:docMk/>
            <pc:sldMk cId="2970267017" sldId="566"/>
            <ac:grpSpMk id="19" creationId="{89DED4FE-7374-AC59-8C3E-8FCD8A9ABB0F}"/>
          </ac:grpSpMkLst>
        </pc:grpChg>
        <pc:grpChg chg="add">
          <ac:chgData name="Wijst, K. van der (Kaj-Ivar)" userId="4399a1f9-5af9-4131-b1e6-b42295269d91" providerId="ADAL" clId="{036998D0-FCE0-2C45-A733-B49F87BF241B}" dt="2024-02-02T06:12:53.837" v="3183" actId="164"/>
          <ac:grpSpMkLst>
            <pc:docMk/>
            <pc:sldMk cId="2970267017" sldId="566"/>
            <ac:grpSpMk id="27" creationId="{5EE38F77-C97B-5AE9-0C81-BDF6AA8FF1EF}"/>
          </ac:grpSpMkLst>
        </pc:grpChg>
        <pc:picChg chg="add mod topLvl modCrop">
          <ac:chgData name="Wijst, K. van der (Kaj-Ivar)" userId="4399a1f9-5af9-4131-b1e6-b42295269d91" providerId="ADAL" clId="{036998D0-FCE0-2C45-A733-B49F87BF241B}" dt="2024-02-01T14:25:05.796" v="2429" actId="1076"/>
          <ac:picMkLst>
            <pc:docMk/>
            <pc:sldMk cId="2970267017" sldId="566"/>
            <ac:picMk id="3" creationId="{D2C09605-64AA-DF9E-6885-87C73121C1A6}"/>
          </ac:picMkLst>
        </pc:picChg>
        <pc:picChg chg="add del mod">
          <ac:chgData name="Wijst, K. van der (Kaj-Ivar)" userId="4399a1f9-5af9-4131-b1e6-b42295269d91" providerId="ADAL" clId="{036998D0-FCE0-2C45-A733-B49F87BF241B}" dt="2024-02-01T14:08:36.844" v="2299" actId="478"/>
          <ac:picMkLst>
            <pc:docMk/>
            <pc:sldMk cId="2970267017" sldId="566"/>
            <ac:picMk id="4" creationId="{95EB37D2-5DDB-C1EA-92AE-B03D585FC652}"/>
          </ac:picMkLst>
        </pc:picChg>
        <pc:picChg chg="add del mod">
          <ac:chgData name="Wijst, K. van der (Kaj-Ivar)" userId="4399a1f9-5af9-4131-b1e6-b42295269d91" providerId="ADAL" clId="{036998D0-FCE0-2C45-A733-B49F87BF241B}" dt="2024-02-01T14:08:36.181" v="2298" actId="478"/>
          <ac:picMkLst>
            <pc:docMk/>
            <pc:sldMk cId="2970267017" sldId="566"/>
            <ac:picMk id="5" creationId="{C019D188-774F-08BB-AE7F-B61A99A7A450}"/>
          </ac:picMkLst>
        </pc:picChg>
        <pc:picChg chg="add del mod">
          <ac:chgData name="Wijst, K. van der (Kaj-Ivar)" userId="4399a1f9-5af9-4131-b1e6-b42295269d91" providerId="ADAL" clId="{036998D0-FCE0-2C45-A733-B49F87BF241B}" dt="2024-02-01T14:08:35.922" v="2297" actId="478"/>
          <ac:picMkLst>
            <pc:docMk/>
            <pc:sldMk cId="2970267017" sldId="566"/>
            <ac:picMk id="6" creationId="{EB060E7F-74BD-3EB5-0C9D-8F45E81D6DE2}"/>
          </ac:picMkLst>
        </pc:picChg>
        <pc:picChg chg="add mod topLvl modCrop">
          <ac:chgData name="Wijst, K. van der (Kaj-Ivar)" userId="4399a1f9-5af9-4131-b1e6-b42295269d91" providerId="ADAL" clId="{036998D0-FCE0-2C45-A733-B49F87BF241B}" dt="2024-02-01T14:25:05.796" v="2429" actId="1076"/>
          <ac:picMkLst>
            <pc:docMk/>
            <pc:sldMk cId="2970267017" sldId="566"/>
            <ac:picMk id="8" creationId="{6BBA5F13-8D7A-70D5-C536-CD401D2ABE2C}"/>
          </ac:picMkLst>
        </pc:picChg>
        <pc:picChg chg="add mod topLvl modCrop">
          <ac:chgData name="Wijst, K. van der (Kaj-Ivar)" userId="4399a1f9-5af9-4131-b1e6-b42295269d91" providerId="ADAL" clId="{036998D0-FCE0-2C45-A733-B49F87BF241B}" dt="2024-02-01T14:25:05.796" v="2429" actId="1076"/>
          <ac:picMkLst>
            <pc:docMk/>
            <pc:sldMk cId="2970267017" sldId="566"/>
            <ac:picMk id="9" creationId="{3ADC93C8-0D17-6726-9694-087B10A19902}"/>
          </ac:picMkLst>
        </pc:picChg>
        <pc:picChg chg="add del mod">
          <ac:chgData name="Wijst, K. van der (Kaj-Ivar)" userId="4399a1f9-5af9-4131-b1e6-b42295269d91" providerId="ADAL" clId="{036998D0-FCE0-2C45-A733-B49F87BF241B}" dt="2024-02-01T14:03:42.881" v="2231" actId="478"/>
          <ac:picMkLst>
            <pc:docMk/>
            <pc:sldMk cId="2970267017" sldId="566"/>
            <ac:picMk id="11" creationId="{AB239AFB-37C5-2CB9-EBE9-9EB193A1106C}"/>
          </ac:picMkLst>
        </pc:picChg>
        <pc:picChg chg="add mod topLvl modCrop">
          <ac:chgData name="Wijst, K. van der (Kaj-Ivar)" userId="4399a1f9-5af9-4131-b1e6-b42295269d91" providerId="ADAL" clId="{036998D0-FCE0-2C45-A733-B49F87BF241B}" dt="2024-02-01T14:25:05.796" v="2429" actId="1076"/>
          <ac:picMkLst>
            <pc:docMk/>
            <pc:sldMk cId="2970267017" sldId="566"/>
            <ac:picMk id="12" creationId="{6600A3C5-3457-FBC4-EE30-7EDCC7498D85}"/>
          </ac:picMkLst>
        </pc:picChg>
        <pc:picChg chg="add del mod">
          <ac:chgData name="Wijst, K. van der (Kaj-Ivar)" userId="4399a1f9-5af9-4131-b1e6-b42295269d91" providerId="ADAL" clId="{036998D0-FCE0-2C45-A733-B49F87BF241B}" dt="2024-02-01T14:04:59.283" v="2264" actId="478"/>
          <ac:picMkLst>
            <pc:docMk/>
            <pc:sldMk cId="2970267017" sldId="566"/>
            <ac:picMk id="13" creationId="{A966E8F1-819F-CA79-4348-3A1BFFC26E62}"/>
          </ac:picMkLst>
        </pc:picChg>
        <pc:picChg chg="add mod topLvl modCrop">
          <ac:chgData name="Wijst, K. van der (Kaj-Ivar)" userId="4399a1f9-5af9-4131-b1e6-b42295269d91" providerId="ADAL" clId="{036998D0-FCE0-2C45-A733-B49F87BF241B}" dt="2024-02-01T14:10:00.113" v="2317" actId="165"/>
          <ac:picMkLst>
            <pc:docMk/>
            <pc:sldMk cId="2970267017" sldId="566"/>
            <ac:picMk id="14" creationId="{447D4285-B5BD-476E-0923-AF51DF8EC7D3}"/>
          </ac:picMkLst>
        </pc:picChg>
        <pc:picChg chg="add mod topLvl modCrop">
          <ac:chgData name="Wijst, K. van der (Kaj-Ivar)" userId="4399a1f9-5af9-4131-b1e6-b42295269d91" providerId="ADAL" clId="{036998D0-FCE0-2C45-A733-B49F87BF241B}" dt="2024-02-01T14:10:00.113" v="2317" actId="165"/>
          <ac:picMkLst>
            <pc:docMk/>
            <pc:sldMk cId="2970267017" sldId="566"/>
            <ac:picMk id="15" creationId="{4BE7007C-2BE8-0987-4F90-EE1D5E0EC315}"/>
          </ac:picMkLst>
        </pc:picChg>
      </pc:sldChg>
      <pc:sldChg chg="addSp delSp modSp add mod">
        <pc:chgData name="Wijst, K. van der (Kaj-Ivar)" userId="4399a1f9-5af9-4131-b1e6-b42295269d91" providerId="ADAL" clId="{036998D0-FCE0-2C45-A733-B49F87BF241B}" dt="2024-02-02T06:13:48.583" v="3189"/>
        <pc:sldMkLst>
          <pc:docMk/>
          <pc:sldMk cId="1161146080" sldId="567"/>
        </pc:sldMkLst>
        <pc:spChg chg="del">
          <ac:chgData name="Wijst, K. van der (Kaj-Ivar)" userId="4399a1f9-5af9-4131-b1e6-b42295269d91" providerId="ADAL" clId="{036998D0-FCE0-2C45-A733-B49F87BF241B}" dt="2024-02-01T15:34:40.752" v="2896" actId="478"/>
          <ac:spMkLst>
            <pc:docMk/>
            <pc:sldMk cId="1161146080" sldId="567"/>
            <ac:spMk id="2" creationId="{E8B1FD3F-B823-7630-9637-38DFE87CF446}"/>
          </ac:spMkLst>
        </pc:spChg>
        <pc:spChg chg="mod">
          <ac:chgData name="Wijst, K. van der (Kaj-Ivar)" userId="4399a1f9-5af9-4131-b1e6-b42295269d91" providerId="ADAL" clId="{036998D0-FCE0-2C45-A733-B49F87BF241B}" dt="2024-02-01T14:28:11.301" v="2511" actId="20577"/>
          <ac:spMkLst>
            <pc:docMk/>
            <pc:sldMk cId="1161146080" sldId="567"/>
            <ac:spMk id="10" creationId="{79846A3A-3C26-3052-0A7D-5CB85150EDAA}"/>
          </ac:spMkLst>
        </pc:spChg>
        <pc:spChg chg="add del mod">
          <ac:chgData name="Wijst, K. van der (Kaj-Ivar)" userId="4399a1f9-5af9-4131-b1e6-b42295269d91" providerId="ADAL" clId="{036998D0-FCE0-2C45-A733-B49F87BF241B}" dt="2024-02-01T14:14:28.160" v="2391"/>
          <ac:spMkLst>
            <pc:docMk/>
            <pc:sldMk cId="1161146080" sldId="567"/>
            <ac:spMk id="31" creationId="{21AEF914-A805-067D-639E-78D5B92FD4D6}"/>
          </ac:spMkLst>
        </pc:spChg>
        <pc:spChg chg="mod">
          <ac:chgData name="Wijst, K. van der (Kaj-Ivar)" userId="4399a1f9-5af9-4131-b1e6-b42295269d91" providerId="ADAL" clId="{036998D0-FCE0-2C45-A733-B49F87BF241B}" dt="2024-02-02T06:13:48.583" v="3189"/>
          <ac:spMkLst>
            <pc:docMk/>
            <pc:sldMk cId="1161146080" sldId="567"/>
            <ac:spMk id="63" creationId="{BB1D7C21-5BCD-03B3-2914-9698FD27BDD0}"/>
          </ac:spMkLst>
        </pc:spChg>
        <pc:spChg chg="mod">
          <ac:chgData name="Wijst, K. van der (Kaj-Ivar)" userId="4399a1f9-5af9-4131-b1e6-b42295269d91" providerId="ADAL" clId="{036998D0-FCE0-2C45-A733-B49F87BF241B}" dt="2024-02-02T06:13:48.583" v="3189"/>
          <ac:spMkLst>
            <pc:docMk/>
            <pc:sldMk cId="1161146080" sldId="567"/>
            <ac:spMk id="64" creationId="{1C61DF12-4063-BC9F-10BF-B2EACB142B3C}"/>
          </ac:spMkLst>
        </pc:spChg>
        <pc:spChg chg="add mod">
          <ac:chgData name="Wijst, K. van der (Kaj-Ivar)" userId="4399a1f9-5af9-4131-b1e6-b42295269d91" providerId="ADAL" clId="{036998D0-FCE0-2C45-A733-B49F87BF241B}" dt="2024-02-02T06:13:48.583" v="3189"/>
          <ac:spMkLst>
            <pc:docMk/>
            <pc:sldMk cId="1161146080" sldId="567"/>
            <ac:spMk id="65" creationId="{12B0FB5E-B93B-EA58-8910-4A9554127A77}"/>
          </ac:spMkLst>
        </pc:spChg>
        <pc:spChg chg="add mod">
          <ac:chgData name="Wijst, K. van der (Kaj-Ivar)" userId="4399a1f9-5af9-4131-b1e6-b42295269d91" providerId="ADAL" clId="{036998D0-FCE0-2C45-A733-B49F87BF241B}" dt="2024-02-02T06:13:48.583" v="3189"/>
          <ac:spMkLst>
            <pc:docMk/>
            <pc:sldMk cId="1161146080" sldId="567"/>
            <ac:spMk id="66" creationId="{F94F84AF-61C1-F7AB-1A9A-3360328515B8}"/>
          </ac:spMkLst>
        </pc:spChg>
        <pc:grpChg chg="add del mod">
          <ac:chgData name="Wijst, K. van der (Kaj-Ivar)" userId="4399a1f9-5af9-4131-b1e6-b42295269d91" providerId="ADAL" clId="{036998D0-FCE0-2C45-A733-B49F87BF241B}" dt="2024-02-01T14:10:38.766" v="2340" actId="164"/>
          <ac:grpSpMkLst>
            <pc:docMk/>
            <pc:sldMk cId="1161146080" sldId="567"/>
            <ac:grpSpMk id="6" creationId="{705ED9BD-4177-E8AE-5A97-D31D1DB80EFD}"/>
          </ac:grpSpMkLst>
        </pc:grpChg>
        <pc:grpChg chg="add del mod">
          <ac:chgData name="Wijst, K. van der (Kaj-Ivar)" userId="4399a1f9-5af9-4131-b1e6-b42295269d91" providerId="ADAL" clId="{036998D0-FCE0-2C45-A733-B49F87BF241B}" dt="2024-02-01T14:10:59.286" v="2344" actId="478"/>
          <ac:grpSpMkLst>
            <pc:docMk/>
            <pc:sldMk cId="1161146080" sldId="567"/>
            <ac:grpSpMk id="11" creationId="{E352EE22-7C2B-0C0E-9D9A-73A4C159F5AF}"/>
          </ac:grpSpMkLst>
        </pc:grpChg>
        <pc:grpChg chg="del">
          <ac:chgData name="Wijst, K. van der (Kaj-Ivar)" userId="4399a1f9-5af9-4131-b1e6-b42295269d91" providerId="ADAL" clId="{036998D0-FCE0-2C45-A733-B49F87BF241B}" dt="2024-02-01T14:09:55.645" v="2316" actId="165"/>
          <ac:grpSpMkLst>
            <pc:docMk/>
            <pc:sldMk cId="1161146080" sldId="567"/>
            <ac:grpSpMk id="17" creationId="{96C382CA-7E2C-A1FB-8005-9C44C917ED03}"/>
          </ac:grpSpMkLst>
        </pc:grpChg>
        <pc:grpChg chg="add del">
          <ac:chgData name="Wijst, K. van der (Kaj-Ivar)" userId="4399a1f9-5af9-4131-b1e6-b42295269d91" providerId="ADAL" clId="{036998D0-FCE0-2C45-A733-B49F87BF241B}" dt="2024-02-01T14:14:49.367" v="2400" actId="478"/>
          <ac:grpSpMkLst>
            <pc:docMk/>
            <pc:sldMk cId="1161146080" sldId="567"/>
            <ac:grpSpMk id="32" creationId="{CD7095E9-5E33-C43C-3410-17C3308BB676}"/>
          </ac:grpSpMkLst>
        </pc:grpChg>
        <pc:grpChg chg="add del mod">
          <ac:chgData name="Wijst, K. van der (Kaj-Ivar)" userId="4399a1f9-5af9-4131-b1e6-b42295269d91" providerId="ADAL" clId="{036998D0-FCE0-2C45-A733-B49F87BF241B}" dt="2024-02-01T14:25:55.774" v="2441" actId="478"/>
          <ac:grpSpMkLst>
            <pc:docMk/>
            <pc:sldMk cId="1161146080" sldId="567"/>
            <ac:grpSpMk id="34" creationId="{8831AB5F-562C-61F0-24F7-ABD801788424}"/>
          </ac:grpSpMkLst>
        </pc:grpChg>
        <pc:grpChg chg="mod">
          <ac:chgData name="Wijst, K. van der (Kaj-Ivar)" userId="4399a1f9-5af9-4131-b1e6-b42295269d91" providerId="ADAL" clId="{036998D0-FCE0-2C45-A733-B49F87BF241B}" dt="2024-02-01T14:25:10.786" v="2433"/>
          <ac:grpSpMkLst>
            <pc:docMk/>
            <pc:sldMk cId="1161146080" sldId="567"/>
            <ac:grpSpMk id="35" creationId="{61F1A7AA-6DA6-C95C-F8F8-B4A1C6309963}"/>
          </ac:grpSpMkLst>
        </pc:grpChg>
        <pc:grpChg chg="add del mod">
          <ac:chgData name="Wijst, K. van der (Kaj-Ivar)" userId="4399a1f9-5af9-4131-b1e6-b42295269d91" providerId="ADAL" clId="{036998D0-FCE0-2C45-A733-B49F87BF241B}" dt="2024-02-01T14:25:59.236" v="2443" actId="21"/>
          <ac:grpSpMkLst>
            <pc:docMk/>
            <pc:sldMk cId="1161146080" sldId="567"/>
            <ac:grpSpMk id="41" creationId="{63530CC6-29CB-70B8-166C-5991085AB04D}"/>
          </ac:grpSpMkLst>
        </pc:grpChg>
        <pc:grpChg chg="add del mod">
          <ac:chgData name="Wijst, K. van der (Kaj-Ivar)" userId="4399a1f9-5af9-4131-b1e6-b42295269d91" providerId="ADAL" clId="{036998D0-FCE0-2C45-A733-B49F87BF241B}" dt="2024-02-01T14:26:32.417" v="2468" actId="478"/>
          <ac:grpSpMkLst>
            <pc:docMk/>
            <pc:sldMk cId="1161146080" sldId="567"/>
            <ac:grpSpMk id="42" creationId="{47591776-0A99-1A88-C504-6CAF66694D6A}"/>
          </ac:grpSpMkLst>
        </pc:grpChg>
        <pc:grpChg chg="mod">
          <ac:chgData name="Wijst, K. van der (Kaj-Ivar)" userId="4399a1f9-5af9-4131-b1e6-b42295269d91" providerId="ADAL" clId="{036998D0-FCE0-2C45-A733-B49F87BF241B}" dt="2024-02-01T14:25:56.819" v="2442"/>
          <ac:grpSpMkLst>
            <pc:docMk/>
            <pc:sldMk cId="1161146080" sldId="567"/>
            <ac:grpSpMk id="43" creationId="{EA55BB9B-4A29-239D-CABB-EB7B1BB515E9}"/>
          </ac:grpSpMkLst>
        </pc:grpChg>
        <pc:grpChg chg="add del mod">
          <ac:chgData name="Wijst, K. van der (Kaj-Ivar)" userId="4399a1f9-5af9-4131-b1e6-b42295269d91" providerId="ADAL" clId="{036998D0-FCE0-2C45-A733-B49F87BF241B}" dt="2024-02-01T14:26:30.268" v="2467" actId="21"/>
          <ac:grpSpMkLst>
            <pc:docMk/>
            <pc:sldMk cId="1161146080" sldId="567"/>
            <ac:grpSpMk id="49" creationId="{F79D4747-EC89-9716-5CF7-EB4C4E6F7B6B}"/>
          </ac:grpSpMkLst>
        </pc:grpChg>
        <pc:grpChg chg="add mod">
          <ac:chgData name="Wijst, K. van der (Kaj-Ivar)" userId="4399a1f9-5af9-4131-b1e6-b42295269d91" providerId="ADAL" clId="{036998D0-FCE0-2C45-A733-B49F87BF241B}" dt="2024-02-01T14:26:12.575" v="2447" actId="571"/>
          <ac:grpSpMkLst>
            <pc:docMk/>
            <pc:sldMk cId="1161146080" sldId="567"/>
            <ac:grpSpMk id="55" creationId="{109BFDA4-4133-2CA8-4101-D04FCCFD0753}"/>
          </ac:grpSpMkLst>
        </pc:grpChg>
        <pc:grpChg chg="add mod">
          <ac:chgData name="Wijst, K. van der (Kaj-Ivar)" userId="4399a1f9-5af9-4131-b1e6-b42295269d91" providerId="ADAL" clId="{036998D0-FCE0-2C45-A733-B49F87BF241B}" dt="2024-02-02T06:13:48.583" v="3189"/>
          <ac:grpSpMkLst>
            <pc:docMk/>
            <pc:sldMk cId="1161146080" sldId="567"/>
            <ac:grpSpMk id="61" creationId="{F5AFFCA5-BD23-588F-3E31-F9821F3D864D}"/>
          </ac:grpSpMkLst>
        </pc:grpChg>
        <pc:picChg chg="mod topLvl">
          <ac:chgData name="Wijst, K. van der (Kaj-Ivar)" userId="4399a1f9-5af9-4131-b1e6-b42295269d91" providerId="ADAL" clId="{036998D0-FCE0-2C45-A733-B49F87BF241B}" dt="2024-02-01T14:10:38.766" v="2340" actId="164"/>
          <ac:picMkLst>
            <pc:docMk/>
            <pc:sldMk cId="1161146080" sldId="567"/>
            <ac:picMk id="3" creationId="{9BBA204D-AB79-154C-4D78-B7BAEA767951}"/>
          </ac:picMkLst>
        </pc:picChg>
        <pc:picChg chg="add mod modCrop">
          <ac:chgData name="Wijst, K. van der (Kaj-Ivar)" userId="4399a1f9-5af9-4131-b1e6-b42295269d91" providerId="ADAL" clId="{036998D0-FCE0-2C45-A733-B49F87BF241B}" dt="2024-02-01T14:17:19.236" v="2423" actId="1037"/>
          <ac:picMkLst>
            <pc:docMk/>
            <pc:sldMk cId="1161146080" sldId="567"/>
            <ac:picMk id="4" creationId="{36743B5A-9F8F-DEB4-789F-7C5627B91489}"/>
          </ac:picMkLst>
        </pc:picChg>
        <pc:picChg chg="add del mod">
          <ac:chgData name="Wijst, K. van der (Kaj-Ivar)" userId="4399a1f9-5af9-4131-b1e6-b42295269d91" providerId="ADAL" clId="{036998D0-FCE0-2C45-A733-B49F87BF241B}" dt="2024-02-01T14:11:18.938" v="2349" actId="478"/>
          <ac:picMkLst>
            <pc:docMk/>
            <pc:sldMk cId="1161146080" sldId="567"/>
            <ac:picMk id="5" creationId="{29AD5CE8-2D89-5A27-4050-469E28E766D4}"/>
          </ac:picMkLst>
        </pc:picChg>
        <pc:picChg chg="mod topLvl">
          <ac:chgData name="Wijst, K. van der (Kaj-Ivar)" userId="4399a1f9-5af9-4131-b1e6-b42295269d91" providerId="ADAL" clId="{036998D0-FCE0-2C45-A733-B49F87BF241B}" dt="2024-02-01T14:10:38.766" v="2340" actId="164"/>
          <ac:picMkLst>
            <pc:docMk/>
            <pc:sldMk cId="1161146080" sldId="567"/>
            <ac:picMk id="8" creationId="{36997013-9054-5EC0-9EC2-C11753FC8498}"/>
          </ac:picMkLst>
        </pc:picChg>
        <pc:picChg chg="mod topLvl">
          <ac:chgData name="Wijst, K. van der (Kaj-Ivar)" userId="4399a1f9-5af9-4131-b1e6-b42295269d91" providerId="ADAL" clId="{036998D0-FCE0-2C45-A733-B49F87BF241B}" dt="2024-02-01T14:10:38.766" v="2340" actId="164"/>
          <ac:picMkLst>
            <pc:docMk/>
            <pc:sldMk cId="1161146080" sldId="567"/>
            <ac:picMk id="9" creationId="{38CEE73A-000F-F59E-A80E-9869BD88847B}"/>
          </ac:picMkLst>
        </pc:picChg>
        <pc:picChg chg="mod topLvl">
          <ac:chgData name="Wijst, K. van der (Kaj-Ivar)" userId="4399a1f9-5af9-4131-b1e6-b42295269d91" providerId="ADAL" clId="{036998D0-FCE0-2C45-A733-B49F87BF241B}" dt="2024-02-01T14:10:38.766" v="2340" actId="164"/>
          <ac:picMkLst>
            <pc:docMk/>
            <pc:sldMk cId="1161146080" sldId="567"/>
            <ac:picMk id="12" creationId="{E4471A83-D12B-223E-D5F1-FB93E06762B4}"/>
          </ac:picMkLst>
        </pc:picChg>
        <pc:picChg chg="add del mod">
          <ac:chgData name="Wijst, K. van der (Kaj-Ivar)" userId="4399a1f9-5af9-4131-b1e6-b42295269d91" providerId="ADAL" clId="{036998D0-FCE0-2C45-A733-B49F87BF241B}" dt="2024-02-01T14:12:37.955" v="2363" actId="478"/>
          <ac:picMkLst>
            <pc:docMk/>
            <pc:sldMk cId="1161146080" sldId="567"/>
            <ac:picMk id="13" creationId="{359CAB7F-463C-826E-A70B-F0EDBC447646}"/>
          </ac:picMkLst>
        </pc:picChg>
        <pc:picChg chg="mod topLvl">
          <ac:chgData name="Wijst, K. van der (Kaj-Ivar)" userId="4399a1f9-5af9-4131-b1e6-b42295269d91" providerId="ADAL" clId="{036998D0-FCE0-2C45-A733-B49F87BF241B}" dt="2024-02-01T14:10:38.766" v="2340" actId="164"/>
          <ac:picMkLst>
            <pc:docMk/>
            <pc:sldMk cId="1161146080" sldId="567"/>
            <ac:picMk id="14" creationId="{65B059BB-3173-84B0-36F5-04B45873B391}"/>
          </ac:picMkLst>
        </pc:picChg>
        <pc:picChg chg="del topLvl">
          <ac:chgData name="Wijst, K. van der (Kaj-Ivar)" userId="4399a1f9-5af9-4131-b1e6-b42295269d91" providerId="ADAL" clId="{036998D0-FCE0-2C45-A733-B49F87BF241B}" dt="2024-02-02T06:13:47.889" v="3188" actId="478"/>
          <ac:picMkLst>
            <pc:docMk/>
            <pc:sldMk cId="1161146080" sldId="567"/>
            <ac:picMk id="15" creationId="{81E18D58-1BC2-6298-B4E0-3DB439627998}"/>
          </ac:picMkLst>
        </pc:picChg>
        <pc:picChg chg="add del mod">
          <ac:chgData name="Wijst, K. van der (Kaj-Ivar)" userId="4399a1f9-5af9-4131-b1e6-b42295269d91" providerId="ADAL" clId="{036998D0-FCE0-2C45-A733-B49F87BF241B}" dt="2024-02-01T14:12:42.772" v="2364" actId="478"/>
          <ac:picMkLst>
            <pc:docMk/>
            <pc:sldMk cId="1161146080" sldId="567"/>
            <ac:picMk id="16" creationId="{4D082B52-150F-D7CA-B4EB-044439F288B6}"/>
          </ac:picMkLst>
        </pc:picChg>
        <pc:picChg chg="add del mod">
          <ac:chgData name="Wijst, K. van der (Kaj-Ivar)" userId="4399a1f9-5af9-4131-b1e6-b42295269d91" providerId="ADAL" clId="{036998D0-FCE0-2C45-A733-B49F87BF241B}" dt="2024-02-01T14:12:42.772" v="2364" actId="478"/>
          <ac:picMkLst>
            <pc:docMk/>
            <pc:sldMk cId="1161146080" sldId="567"/>
            <ac:picMk id="18" creationId="{CB671882-6CC6-CE2C-9233-66BF566A5610}"/>
          </ac:picMkLst>
        </pc:picChg>
        <pc:picChg chg="add del mod">
          <ac:chgData name="Wijst, K. van der (Kaj-Ivar)" userId="4399a1f9-5af9-4131-b1e6-b42295269d91" providerId="ADAL" clId="{036998D0-FCE0-2C45-A733-B49F87BF241B}" dt="2024-02-01T14:12:42.772" v="2364" actId="478"/>
          <ac:picMkLst>
            <pc:docMk/>
            <pc:sldMk cId="1161146080" sldId="567"/>
            <ac:picMk id="19" creationId="{AB6DEF77-B007-825F-F76C-1BDD47E2BBB1}"/>
          </ac:picMkLst>
        </pc:picChg>
        <pc:picChg chg="add del mod">
          <ac:chgData name="Wijst, K. van der (Kaj-Ivar)" userId="4399a1f9-5af9-4131-b1e6-b42295269d91" providerId="ADAL" clId="{036998D0-FCE0-2C45-A733-B49F87BF241B}" dt="2024-02-01T14:12:00.130" v="2359" actId="478"/>
          <ac:picMkLst>
            <pc:docMk/>
            <pc:sldMk cId="1161146080" sldId="567"/>
            <ac:picMk id="20" creationId="{FF60925C-01C2-D4C0-367B-FA4079E61CA8}"/>
          </ac:picMkLst>
        </pc:picChg>
        <pc:picChg chg="add mod modCrop">
          <ac:chgData name="Wijst, K. van der (Kaj-Ivar)" userId="4399a1f9-5af9-4131-b1e6-b42295269d91" providerId="ADAL" clId="{036998D0-FCE0-2C45-A733-B49F87BF241B}" dt="2024-02-01T14:18:08.671" v="2425" actId="1037"/>
          <ac:picMkLst>
            <pc:docMk/>
            <pc:sldMk cId="1161146080" sldId="567"/>
            <ac:picMk id="21" creationId="{4343B7D5-B366-B304-7E82-A5B2349373ED}"/>
          </ac:picMkLst>
        </pc:picChg>
        <pc:picChg chg="add mod modCrop">
          <ac:chgData name="Wijst, K. van der (Kaj-Ivar)" userId="4399a1f9-5af9-4131-b1e6-b42295269d91" providerId="ADAL" clId="{036998D0-FCE0-2C45-A733-B49F87BF241B}" dt="2024-02-01T14:12:32.401" v="2362" actId="732"/>
          <ac:picMkLst>
            <pc:docMk/>
            <pc:sldMk cId="1161146080" sldId="567"/>
            <ac:picMk id="22" creationId="{689F0174-B48E-342C-3874-4F1ED41A8C79}"/>
          </ac:picMkLst>
        </pc:picChg>
        <pc:picChg chg="add mod modCrop">
          <ac:chgData name="Wijst, K. van der (Kaj-Ivar)" userId="4399a1f9-5af9-4131-b1e6-b42295269d91" providerId="ADAL" clId="{036998D0-FCE0-2C45-A733-B49F87BF241B}" dt="2024-02-01T14:14:33.955" v="2396" actId="1037"/>
          <ac:picMkLst>
            <pc:docMk/>
            <pc:sldMk cId="1161146080" sldId="567"/>
            <ac:picMk id="23" creationId="{2EB88664-1B0A-B30D-6225-52CF5FD5A2AE}"/>
          </ac:picMkLst>
        </pc:picChg>
        <pc:picChg chg="add del mod modCrop">
          <ac:chgData name="Wijst, K. van der (Kaj-Ivar)" userId="4399a1f9-5af9-4131-b1e6-b42295269d91" providerId="ADAL" clId="{036998D0-FCE0-2C45-A733-B49F87BF241B}" dt="2024-02-01T14:15:47.846" v="2404" actId="478"/>
          <ac:picMkLst>
            <pc:docMk/>
            <pc:sldMk cId="1161146080" sldId="567"/>
            <ac:picMk id="24" creationId="{071F4297-B627-D4BD-A516-CFCEF0FFA32D}"/>
          </ac:picMkLst>
        </pc:picChg>
        <pc:picChg chg="add mod modCrop">
          <ac:chgData name="Wijst, K. van der (Kaj-Ivar)" userId="4399a1f9-5af9-4131-b1e6-b42295269d91" providerId="ADAL" clId="{036998D0-FCE0-2C45-A733-B49F87BF241B}" dt="2024-02-01T14:16:29.590" v="2413" actId="1035"/>
          <ac:picMkLst>
            <pc:docMk/>
            <pc:sldMk cId="1161146080" sldId="567"/>
            <ac:picMk id="25" creationId="{A48F2CC5-B4BD-15B2-4372-27531F13F0EE}"/>
          </ac:picMkLst>
        </pc:picChg>
        <pc:picChg chg="add mod">
          <ac:chgData name="Wijst, K. van der (Kaj-Ivar)" userId="4399a1f9-5af9-4131-b1e6-b42295269d91" providerId="ADAL" clId="{036998D0-FCE0-2C45-A733-B49F87BF241B}" dt="2024-02-01T14:14:13.339" v="2386" actId="1076"/>
          <ac:picMkLst>
            <pc:docMk/>
            <pc:sldMk cId="1161146080" sldId="567"/>
            <ac:picMk id="26" creationId="{900BC9F1-A59F-48D0-A069-42E5DAD50E3F}"/>
          </ac:picMkLst>
        </pc:picChg>
        <pc:picChg chg="add mod">
          <ac:chgData name="Wijst, K. van der (Kaj-Ivar)" userId="4399a1f9-5af9-4131-b1e6-b42295269d91" providerId="ADAL" clId="{036998D0-FCE0-2C45-A733-B49F87BF241B}" dt="2024-02-01T14:14:13.339" v="2386" actId="1076"/>
          <ac:picMkLst>
            <pc:docMk/>
            <pc:sldMk cId="1161146080" sldId="567"/>
            <ac:picMk id="27" creationId="{8590C5C8-EB03-CC9D-3128-1654F251B9A0}"/>
          </ac:picMkLst>
        </pc:picChg>
        <pc:picChg chg="add mod">
          <ac:chgData name="Wijst, K. van der (Kaj-Ivar)" userId="4399a1f9-5af9-4131-b1e6-b42295269d91" providerId="ADAL" clId="{036998D0-FCE0-2C45-A733-B49F87BF241B}" dt="2024-02-01T14:14:13.339" v="2386" actId="1076"/>
          <ac:picMkLst>
            <pc:docMk/>
            <pc:sldMk cId="1161146080" sldId="567"/>
            <ac:picMk id="28" creationId="{0F717F78-1696-FB72-80D2-A2732220FE10}"/>
          </ac:picMkLst>
        </pc:picChg>
        <pc:picChg chg="add mod">
          <ac:chgData name="Wijst, K. van der (Kaj-Ivar)" userId="4399a1f9-5af9-4131-b1e6-b42295269d91" providerId="ADAL" clId="{036998D0-FCE0-2C45-A733-B49F87BF241B}" dt="2024-02-01T14:14:13.339" v="2386" actId="1076"/>
          <ac:picMkLst>
            <pc:docMk/>
            <pc:sldMk cId="1161146080" sldId="567"/>
            <ac:picMk id="29" creationId="{F1C8993F-EB3C-3CE7-19E4-DF219E1CA5EF}"/>
          </ac:picMkLst>
        </pc:picChg>
        <pc:picChg chg="add del mod">
          <ac:chgData name="Wijst, K. van der (Kaj-Ivar)" userId="4399a1f9-5af9-4131-b1e6-b42295269d91" providerId="ADAL" clId="{036998D0-FCE0-2C45-A733-B49F87BF241B}" dt="2024-02-01T14:14:16.866" v="2387" actId="478"/>
          <ac:picMkLst>
            <pc:docMk/>
            <pc:sldMk cId="1161146080" sldId="567"/>
            <ac:picMk id="30" creationId="{6FB77537-5324-46A8-00AF-9606954C2666}"/>
          </ac:picMkLst>
        </pc:picChg>
        <pc:picChg chg="add mod modCrop">
          <ac:chgData name="Wijst, K. van der (Kaj-Ivar)" userId="4399a1f9-5af9-4131-b1e6-b42295269d91" providerId="ADAL" clId="{036998D0-FCE0-2C45-A733-B49F87BF241B}" dt="2024-02-01T14:16:38.355" v="2414" actId="732"/>
          <ac:picMkLst>
            <pc:docMk/>
            <pc:sldMk cId="1161146080" sldId="567"/>
            <ac:picMk id="33" creationId="{66353245-9E92-4EE8-0523-8D8D58E91F95}"/>
          </ac:picMkLst>
        </pc:picChg>
        <pc:picChg chg="mod">
          <ac:chgData name="Wijst, K. van der (Kaj-Ivar)" userId="4399a1f9-5af9-4131-b1e6-b42295269d91" providerId="ADAL" clId="{036998D0-FCE0-2C45-A733-B49F87BF241B}" dt="2024-02-01T14:25:10.786" v="2433"/>
          <ac:picMkLst>
            <pc:docMk/>
            <pc:sldMk cId="1161146080" sldId="567"/>
            <ac:picMk id="36" creationId="{FE59500F-7AB4-ADBA-F104-9EBC449A148C}"/>
          </ac:picMkLst>
        </pc:picChg>
        <pc:picChg chg="mod">
          <ac:chgData name="Wijst, K. van der (Kaj-Ivar)" userId="4399a1f9-5af9-4131-b1e6-b42295269d91" providerId="ADAL" clId="{036998D0-FCE0-2C45-A733-B49F87BF241B}" dt="2024-02-01T14:25:10.786" v="2433"/>
          <ac:picMkLst>
            <pc:docMk/>
            <pc:sldMk cId="1161146080" sldId="567"/>
            <ac:picMk id="37" creationId="{3AE5B91B-68E7-CB13-7FF5-FD3E10442600}"/>
          </ac:picMkLst>
        </pc:picChg>
        <pc:picChg chg="mod">
          <ac:chgData name="Wijst, K. van der (Kaj-Ivar)" userId="4399a1f9-5af9-4131-b1e6-b42295269d91" providerId="ADAL" clId="{036998D0-FCE0-2C45-A733-B49F87BF241B}" dt="2024-02-01T14:25:10.786" v="2433"/>
          <ac:picMkLst>
            <pc:docMk/>
            <pc:sldMk cId="1161146080" sldId="567"/>
            <ac:picMk id="38" creationId="{1222D24C-58B1-A275-7B01-65EEB2CCDEDC}"/>
          </ac:picMkLst>
        </pc:picChg>
        <pc:picChg chg="mod">
          <ac:chgData name="Wijst, K. van der (Kaj-Ivar)" userId="4399a1f9-5af9-4131-b1e6-b42295269d91" providerId="ADAL" clId="{036998D0-FCE0-2C45-A733-B49F87BF241B}" dt="2024-02-01T14:25:10.786" v="2433"/>
          <ac:picMkLst>
            <pc:docMk/>
            <pc:sldMk cId="1161146080" sldId="567"/>
            <ac:picMk id="39" creationId="{8FA6E6BC-E915-0072-2959-EBD826D630CB}"/>
          </ac:picMkLst>
        </pc:picChg>
        <pc:picChg chg="mod">
          <ac:chgData name="Wijst, K. van der (Kaj-Ivar)" userId="4399a1f9-5af9-4131-b1e6-b42295269d91" providerId="ADAL" clId="{036998D0-FCE0-2C45-A733-B49F87BF241B}" dt="2024-02-01T14:25:10.786" v="2433"/>
          <ac:picMkLst>
            <pc:docMk/>
            <pc:sldMk cId="1161146080" sldId="567"/>
            <ac:picMk id="40" creationId="{14EA806C-C2E4-E99D-9E56-DADD4EBCACB0}"/>
          </ac:picMkLst>
        </pc:picChg>
        <pc:picChg chg="mod">
          <ac:chgData name="Wijst, K. van der (Kaj-Ivar)" userId="4399a1f9-5af9-4131-b1e6-b42295269d91" providerId="ADAL" clId="{036998D0-FCE0-2C45-A733-B49F87BF241B}" dt="2024-02-01T14:25:56.819" v="2442"/>
          <ac:picMkLst>
            <pc:docMk/>
            <pc:sldMk cId="1161146080" sldId="567"/>
            <ac:picMk id="44" creationId="{26D48A6E-025F-933A-1186-2AED83FC03C0}"/>
          </ac:picMkLst>
        </pc:picChg>
        <pc:picChg chg="mod">
          <ac:chgData name="Wijst, K. van der (Kaj-Ivar)" userId="4399a1f9-5af9-4131-b1e6-b42295269d91" providerId="ADAL" clId="{036998D0-FCE0-2C45-A733-B49F87BF241B}" dt="2024-02-01T14:25:56.819" v="2442"/>
          <ac:picMkLst>
            <pc:docMk/>
            <pc:sldMk cId="1161146080" sldId="567"/>
            <ac:picMk id="45" creationId="{B5D71579-9BAC-13D9-CD8F-94D6BE7EB35E}"/>
          </ac:picMkLst>
        </pc:picChg>
        <pc:picChg chg="mod">
          <ac:chgData name="Wijst, K. van der (Kaj-Ivar)" userId="4399a1f9-5af9-4131-b1e6-b42295269d91" providerId="ADAL" clId="{036998D0-FCE0-2C45-A733-B49F87BF241B}" dt="2024-02-01T14:25:56.819" v="2442"/>
          <ac:picMkLst>
            <pc:docMk/>
            <pc:sldMk cId="1161146080" sldId="567"/>
            <ac:picMk id="46" creationId="{8B6CEC7E-3670-4A9D-210A-9AE806F99514}"/>
          </ac:picMkLst>
        </pc:picChg>
        <pc:picChg chg="mod">
          <ac:chgData name="Wijst, K. van der (Kaj-Ivar)" userId="4399a1f9-5af9-4131-b1e6-b42295269d91" providerId="ADAL" clId="{036998D0-FCE0-2C45-A733-B49F87BF241B}" dt="2024-02-01T14:25:56.819" v="2442"/>
          <ac:picMkLst>
            <pc:docMk/>
            <pc:sldMk cId="1161146080" sldId="567"/>
            <ac:picMk id="47" creationId="{1D9AAF96-7091-365A-CAB8-942866B917A2}"/>
          </ac:picMkLst>
        </pc:picChg>
        <pc:picChg chg="mod">
          <ac:chgData name="Wijst, K. van der (Kaj-Ivar)" userId="4399a1f9-5af9-4131-b1e6-b42295269d91" providerId="ADAL" clId="{036998D0-FCE0-2C45-A733-B49F87BF241B}" dt="2024-02-01T14:25:56.819" v="2442"/>
          <ac:picMkLst>
            <pc:docMk/>
            <pc:sldMk cId="1161146080" sldId="567"/>
            <ac:picMk id="48" creationId="{030B4AF3-6831-9749-5AB1-F6948C96D700}"/>
          </ac:picMkLst>
        </pc:picChg>
        <pc:picChg chg="mod">
          <ac:chgData name="Wijst, K. van der (Kaj-Ivar)" userId="4399a1f9-5af9-4131-b1e6-b42295269d91" providerId="ADAL" clId="{036998D0-FCE0-2C45-A733-B49F87BF241B}" dt="2024-02-01T14:25:59.558" v="2444"/>
          <ac:picMkLst>
            <pc:docMk/>
            <pc:sldMk cId="1161146080" sldId="567"/>
            <ac:picMk id="50" creationId="{EA16C42B-F896-57E6-437C-DC1C9BC9FF95}"/>
          </ac:picMkLst>
        </pc:picChg>
        <pc:picChg chg="mod">
          <ac:chgData name="Wijst, K. van der (Kaj-Ivar)" userId="4399a1f9-5af9-4131-b1e6-b42295269d91" providerId="ADAL" clId="{036998D0-FCE0-2C45-A733-B49F87BF241B}" dt="2024-02-01T14:25:59.558" v="2444"/>
          <ac:picMkLst>
            <pc:docMk/>
            <pc:sldMk cId="1161146080" sldId="567"/>
            <ac:picMk id="51" creationId="{AC227710-1005-A358-EF6D-5DA883117808}"/>
          </ac:picMkLst>
        </pc:picChg>
        <pc:picChg chg="mod">
          <ac:chgData name="Wijst, K. van der (Kaj-Ivar)" userId="4399a1f9-5af9-4131-b1e6-b42295269d91" providerId="ADAL" clId="{036998D0-FCE0-2C45-A733-B49F87BF241B}" dt="2024-02-01T14:25:59.558" v="2444"/>
          <ac:picMkLst>
            <pc:docMk/>
            <pc:sldMk cId="1161146080" sldId="567"/>
            <ac:picMk id="52" creationId="{01B5F101-C956-E53A-9148-676F26296C50}"/>
          </ac:picMkLst>
        </pc:picChg>
        <pc:picChg chg="mod">
          <ac:chgData name="Wijst, K. van der (Kaj-Ivar)" userId="4399a1f9-5af9-4131-b1e6-b42295269d91" providerId="ADAL" clId="{036998D0-FCE0-2C45-A733-B49F87BF241B}" dt="2024-02-01T14:25:59.558" v="2444"/>
          <ac:picMkLst>
            <pc:docMk/>
            <pc:sldMk cId="1161146080" sldId="567"/>
            <ac:picMk id="53" creationId="{5834AA60-A18B-5BEC-AAC2-D566BFD77CF3}"/>
          </ac:picMkLst>
        </pc:picChg>
        <pc:picChg chg="mod">
          <ac:chgData name="Wijst, K. van der (Kaj-Ivar)" userId="4399a1f9-5af9-4131-b1e6-b42295269d91" providerId="ADAL" clId="{036998D0-FCE0-2C45-A733-B49F87BF241B}" dt="2024-02-01T14:25:59.558" v="2444"/>
          <ac:picMkLst>
            <pc:docMk/>
            <pc:sldMk cId="1161146080" sldId="567"/>
            <ac:picMk id="54" creationId="{E5D20CBF-CA14-025A-378C-76F89C1D1EB0}"/>
          </ac:picMkLst>
        </pc:picChg>
        <pc:picChg chg="mod">
          <ac:chgData name="Wijst, K. van der (Kaj-Ivar)" userId="4399a1f9-5af9-4131-b1e6-b42295269d91" providerId="ADAL" clId="{036998D0-FCE0-2C45-A733-B49F87BF241B}" dt="2024-02-01T14:26:12.575" v="2447" actId="571"/>
          <ac:picMkLst>
            <pc:docMk/>
            <pc:sldMk cId="1161146080" sldId="567"/>
            <ac:picMk id="56" creationId="{B62CE3CB-9D9E-FB9D-2D1D-4FE4B526392F}"/>
          </ac:picMkLst>
        </pc:picChg>
        <pc:picChg chg="mod">
          <ac:chgData name="Wijst, K. van der (Kaj-Ivar)" userId="4399a1f9-5af9-4131-b1e6-b42295269d91" providerId="ADAL" clId="{036998D0-FCE0-2C45-A733-B49F87BF241B}" dt="2024-02-01T14:26:12.575" v="2447" actId="571"/>
          <ac:picMkLst>
            <pc:docMk/>
            <pc:sldMk cId="1161146080" sldId="567"/>
            <ac:picMk id="57" creationId="{007520E4-4FEC-65D6-275F-0D213388A4B3}"/>
          </ac:picMkLst>
        </pc:picChg>
        <pc:picChg chg="mod">
          <ac:chgData name="Wijst, K. van der (Kaj-Ivar)" userId="4399a1f9-5af9-4131-b1e6-b42295269d91" providerId="ADAL" clId="{036998D0-FCE0-2C45-A733-B49F87BF241B}" dt="2024-02-01T14:26:12.575" v="2447" actId="571"/>
          <ac:picMkLst>
            <pc:docMk/>
            <pc:sldMk cId="1161146080" sldId="567"/>
            <ac:picMk id="58" creationId="{71801F5A-EB39-AE86-ABB2-940A3BCA9C98}"/>
          </ac:picMkLst>
        </pc:picChg>
        <pc:picChg chg="mod">
          <ac:chgData name="Wijst, K. van der (Kaj-Ivar)" userId="4399a1f9-5af9-4131-b1e6-b42295269d91" providerId="ADAL" clId="{036998D0-FCE0-2C45-A733-B49F87BF241B}" dt="2024-02-01T14:26:12.575" v="2447" actId="571"/>
          <ac:picMkLst>
            <pc:docMk/>
            <pc:sldMk cId="1161146080" sldId="567"/>
            <ac:picMk id="59" creationId="{D8C3AFB1-F12A-5678-26EB-7721C062C675}"/>
          </ac:picMkLst>
        </pc:picChg>
        <pc:picChg chg="mod">
          <ac:chgData name="Wijst, K. van der (Kaj-Ivar)" userId="4399a1f9-5af9-4131-b1e6-b42295269d91" providerId="ADAL" clId="{036998D0-FCE0-2C45-A733-B49F87BF241B}" dt="2024-02-01T14:26:12.575" v="2447" actId="571"/>
          <ac:picMkLst>
            <pc:docMk/>
            <pc:sldMk cId="1161146080" sldId="567"/>
            <ac:picMk id="60" creationId="{E9B1E6B4-EB7E-5E89-DA66-8932BB23EACD}"/>
          </ac:picMkLst>
        </pc:picChg>
        <pc:picChg chg="mod">
          <ac:chgData name="Wijst, K. van der (Kaj-Ivar)" userId="4399a1f9-5af9-4131-b1e6-b42295269d91" providerId="ADAL" clId="{036998D0-FCE0-2C45-A733-B49F87BF241B}" dt="2024-02-02T06:13:48.583" v="3189"/>
          <ac:picMkLst>
            <pc:docMk/>
            <pc:sldMk cId="1161146080" sldId="567"/>
            <ac:picMk id="62" creationId="{941AAACF-2D24-6088-FA81-A2A17FC25597}"/>
          </ac:picMkLst>
        </pc:picChg>
      </pc:sldChg>
      <pc:sldChg chg="addSp delSp modSp add mod ord modTransition modAnim">
        <pc:chgData name="Wijst, K. van der (Kaj-Ivar)" userId="4399a1f9-5af9-4131-b1e6-b42295269d91" providerId="ADAL" clId="{036998D0-FCE0-2C45-A733-B49F87BF241B}" dt="2024-02-02T06:17:34.741" v="3250"/>
        <pc:sldMkLst>
          <pc:docMk/>
          <pc:sldMk cId="3837170433" sldId="568"/>
        </pc:sldMkLst>
        <pc:spChg chg="del">
          <ac:chgData name="Wijst, K. van der (Kaj-Ivar)" userId="4399a1f9-5af9-4131-b1e6-b42295269d91" providerId="ADAL" clId="{036998D0-FCE0-2C45-A733-B49F87BF241B}" dt="2024-02-01T15:34:43.116" v="2897" actId="478"/>
          <ac:spMkLst>
            <pc:docMk/>
            <pc:sldMk cId="3837170433" sldId="568"/>
            <ac:spMk id="2" creationId="{9170C508-B1CA-235C-5763-5BE6D3DB7989}"/>
          </ac:spMkLst>
        </pc:spChg>
        <pc:spChg chg="add mod">
          <ac:chgData name="Wijst, K. van der (Kaj-Ivar)" userId="4399a1f9-5af9-4131-b1e6-b42295269d91" providerId="ADAL" clId="{036998D0-FCE0-2C45-A733-B49F87BF241B}" dt="2024-02-01T14:31:38.986" v="2558" actId="14100"/>
          <ac:spMkLst>
            <pc:docMk/>
            <pc:sldMk cId="3837170433" sldId="568"/>
            <ac:spMk id="5" creationId="{4078AEE8-D051-D4D1-B00C-E147514B1230}"/>
          </ac:spMkLst>
        </pc:spChg>
        <pc:spChg chg="add mod">
          <ac:chgData name="Wijst, K. van der (Kaj-Ivar)" userId="4399a1f9-5af9-4131-b1e6-b42295269d91" providerId="ADAL" clId="{036998D0-FCE0-2C45-A733-B49F87BF241B}" dt="2024-02-02T06:15:19.354" v="3206" actId="1038"/>
          <ac:spMkLst>
            <pc:docMk/>
            <pc:sldMk cId="3837170433" sldId="568"/>
            <ac:spMk id="6" creationId="{E9B2F354-5105-880C-4AF4-1BA5316CD7A8}"/>
          </ac:spMkLst>
        </pc:spChg>
        <pc:spChg chg="add mod">
          <ac:chgData name="Wijst, K. van der (Kaj-Ivar)" userId="4399a1f9-5af9-4131-b1e6-b42295269d91" providerId="ADAL" clId="{036998D0-FCE0-2C45-A733-B49F87BF241B}" dt="2024-02-02T06:15:26.393" v="3216" actId="1037"/>
          <ac:spMkLst>
            <pc:docMk/>
            <pc:sldMk cId="3837170433" sldId="568"/>
            <ac:spMk id="8" creationId="{EE403AE9-0B62-FCB3-782F-8F71997F1349}"/>
          </ac:spMkLst>
        </pc:spChg>
        <pc:spChg chg="add mod">
          <ac:chgData name="Wijst, K. van der (Kaj-Ivar)" userId="4399a1f9-5af9-4131-b1e6-b42295269d91" providerId="ADAL" clId="{036998D0-FCE0-2C45-A733-B49F87BF241B}" dt="2024-02-02T06:16:22.104" v="3236" actId="207"/>
          <ac:spMkLst>
            <pc:docMk/>
            <pc:sldMk cId="3837170433" sldId="568"/>
            <ac:spMk id="9" creationId="{714F16F0-A503-0D41-E8CA-7BB5681D0875}"/>
          </ac:spMkLst>
        </pc:spChg>
        <pc:spChg chg="mod">
          <ac:chgData name="Wijst, K. van der (Kaj-Ivar)" userId="4399a1f9-5af9-4131-b1e6-b42295269d91" providerId="ADAL" clId="{036998D0-FCE0-2C45-A733-B49F87BF241B}" dt="2024-02-01T14:30:38.993" v="2541" actId="20577"/>
          <ac:spMkLst>
            <pc:docMk/>
            <pc:sldMk cId="3837170433" sldId="568"/>
            <ac:spMk id="10" creationId="{E1E95D2E-31A0-F157-8C48-A1D5E416B846}"/>
          </ac:spMkLst>
        </pc:spChg>
        <pc:spChg chg="add mod">
          <ac:chgData name="Wijst, K. van der (Kaj-Ivar)" userId="4399a1f9-5af9-4131-b1e6-b42295269d91" providerId="ADAL" clId="{036998D0-FCE0-2C45-A733-B49F87BF241B}" dt="2024-02-02T06:16:30.891" v="3239" actId="1038"/>
          <ac:spMkLst>
            <pc:docMk/>
            <pc:sldMk cId="3837170433" sldId="568"/>
            <ac:spMk id="11" creationId="{6570363D-DC49-447C-9063-C895EFFD5873}"/>
          </ac:spMkLst>
        </pc:spChg>
        <pc:graphicFrameChg chg="add mod">
          <ac:chgData name="Wijst, K. van der (Kaj-Ivar)" userId="4399a1f9-5af9-4131-b1e6-b42295269d91" providerId="ADAL" clId="{036998D0-FCE0-2C45-A733-B49F87BF241B}" dt="2024-02-01T14:30:14.268" v="2514"/>
          <ac:graphicFrameMkLst>
            <pc:docMk/>
            <pc:sldMk cId="3837170433" sldId="568"/>
            <ac:graphicFrameMk id="3" creationId="{40FABB3C-BF7A-F41E-CAE8-DCE0C1A440DE}"/>
          </ac:graphicFrameMkLst>
        </pc:graphicFrameChg>
        <pc:graphicFrameChg chg="add mod modGraphic">
          <ac:chgData name="Wijst, K. van der (Kaj-Ivar)" userId="4399a1f9-5af9-4131-b1e6-b42295269d91" providerId="ADAL" clId="{036998D0-FCE0-2C45-A733-B49F87BF241B}" dt="2024-02-02T06:14:35.971" v="3194" actId="20577"/>
          <ac:graphicFrameMkLst>
            <pc:docMk/>
            <pc:sldMk cId="3837170433" sldId="568"/>
            <ac:graphicFrameMk id="4" creationId="{3BB4BE26-9168-6343-A233-357E4FCDCE9B}"/>
          </ac:graphicFrameMkLst>
        </pc:graphicFrameChg>
      </pc:sldChg>
      <pc:sldChg chg="addSp delSp modSp add mod modTransition modAnim">
        <pc:chgData name="Wijst, K. van der (Kaj-Ivar)" userId="4399a1f9-5af9-4131-b1e6-b42295269d91" providerId="ADAL" clId="{036998D0-FCE0-2C45-A733-B49F87BF241B}" dt="2024-02-02T06:16:55.995" v="3242"/>
        <pc:sldMkLst>
          <pc:docMk/>
          <pc:sldMk cId="4155156322" sldId="569"/>
        </pc:sldMkLst>
        <pc:spChg chg="del">
          <ac:chgData name="Wijst, K. van der (Kaj-Ivar)" userId="4399a1f9-5af9-4131-b1e6-b42295269d91" providerId="ADAL" clId="{036998D0-FCE0-2C45-A733-B49F87BF241B}" dt="2024-02-01T15:34:44.504" v="2898" actId="478"/>
          <ac:spMkLst>
            <pc:docMk/>
            <pc:sldMk cId="4155156322" sldId="569"/>
            <ac:spMk id="2" creationId="{7607546F-F08F-FD62-383A-7C6179F19304}"/>
          </ac:spMkLst>
        </pc:spChg>
        <pc:spChg chg="mod">
          <ac:chgData name="Wijst, K. van der (Kaj-Ivar)" userId="4399a1f9-5af9-4131-b1e6-b42295269d91" providerId="ADAL" clId="{036998D0-FCE0-2C45-A733-B49F87BF241B}" dt="2024-02-01T14:34:23.360" v="2589" actId="14100"/>
          <ac:spMkLst>
            <pc:docMk/>
            <pc:sldMk cId="4155156322" sldId="569"/>
            <ac:spMk id="5" creationId="{70EC1F1B-9946-B6B9-6980-5EFF14BA5187}"/>
          </ac:spMkLst>
        </pc:spChg>
        <pc:spChg chg="add mod">
          <ac:chgData name="Wijst, K. van der (Kaj-Ivar)" userId="4399a1f9-5af9-4131-b1e6-b42295269d91" providerId="ADAL" clId="{036998D0-FCE0-2C45-A733-B49F87BF241B}" dt="2024-02-02T05:59:30.171" v="3036" actId="208"/>
          <ac:spMkLst>
            <pc:docMk/>
            <pc:sldMk cId="4155156322" sldId="569"/>
            <ac:spMk id="8" creationId="{085E47D1-EEAC-4D2B-DAB5-FD202EDF8C8C}"/>
          </ac:spMkLst>
        </pc:spChg>
        <pc:spChg chg="add mod">
          <ac:chgData name="Wijst, K. van der (Kaj-Ivar)" userId="4399a1f9-5af9-4131-b1e6-b42295269d91" providerId="ADAL" clId="{036998D0-FCE0-2C45-A733-B49F87BF241B}" dt="2024-02-02T06:01:04.810" v="3055" actId="1076"/>
          <ac:spMkLst>
            <pc:docMk/>
            <pc:sldMk cId="4155156322" sldId="569"/>
            <ac:spMk id="9" creationId="{CC6FA7EC-BABD-40BD-1829-3973D0C39780}"/>
          </ac:spMkLst>
        </pc:spChg>
        <pc:spChg chg="add mod">
          <ac:chgData name="Wijst, K. van der (Kaj-Ivar)" userId="4399a1f9-5af9-4131-b1e6-b42295269d91" providerId="ADAL" clId="{036998D0-FCE0-2C45-A733-B49F87BF241B}" dt="2024-02-02T06:16:55.995" v="3242"/>
          <ac:spMkLst>
            <pc:docMk/>
            <pc:sldMk cId="4155156322" sldId="569"/>
            <ac:spMk id="11" creationId="{24FDFDEA-1DB2-E259-357A-781C090BEE3C}"/>
          </ac:spMkLst>
        </pc:spChg>
        <pc:spChg chg="add mod">
          <ac:chgData name="Wijst, K. van der (Kaj-Ivar)" userId="4399a1f9-5af9-4131-b1e6-b42295269d91" providerId="ADAL" clId="{036998D0-FCE0-2C45-A733-B49F87BF241B}" dt="2024-02-02T06:16:55.995" v="3242"/>
          <ac:spMkLst>
            <pc:docMk/>
            <pc:sldMk cId="4155156322" sldId="569"/>
            <ac:spMk id="12" creationId="{A2FEEC78-7344-21A3-253C-F0DC0A07B03C}"/>
          </ac:spMkLst>
        </pc:spChg>
        <pc:spChg chg="add mod">
          <ac:chgData name="Wijst, K. van der (Kaj-Ivar)" userId="4399a1f9-5af9-4131-b1e6-b42295269d91" providerId="ADAL" clId="{036998D0-FCE0-2C45-A733-B49F87BF241B}" dt="2024-02-02T06:16:55.995" v="3242"/>
          <ac:spMkLst>
            <pc:docMk/>
            <pc:sldMk cId="4155156322" sldId="569"/>
            <ac:spMk id="13" creationId="{0062B427-5323-3A1B-43C4-40D175C3DAC8}"/>
          </ac:spMkLst>
        </pc:spChg>
        <pc:spChg chg="add mod">
          <ac:chgData name="Wijst, K. van der (Kaj-Ivar)" userId="4399a1f9-5af9-4131-b1e6-b42295269d91" providerId="ADAL" clId="{036998D0-FCE0-2C45-A733-B49F87BF241B}" dt="2024-02-02T06:16:55.995" v="3242"/>
          <ac:spMkLst>
            <pc:docMk/>
            <pc:sldMk cId="4155156322" sldId="569"/>
            <ac:spMk id="14" creationId="{939FC3CB-0624-2E30-369D-344AF3FCFB58}"/>
          </ac:spMkLst>
        </pc:spChg>
        <pc:graphicFrameChg chg="modGraphic">
          <ac:chgData name="Wijst, K. van der (Kaj-Ivar)" userId="4399a1f9-5af9-4131-b1e6-b42295269d91" providerId="ADAL" clId="{036998D0-FCE0-2C45-A733-B49F87BF241B}" dt="2024-02-02T06:16:54.584" v="3241" actId="20577"/>
          <ac:graphicFrameMkLst>
            <pc:docMk/>
            <pc:sldMk cId="4155156322" sldId="569"/>
            <ac:graphicFrameMk id="4" creationId="{AAF44895-7B78-1513-6A04-A3FC02D090A7}"/>
          </ac:graphicFrameMkLst>
        </pc:graphicFrameChg>
        <pc:cxnChg chg="add del">
          <ac:chgData name="Wijst, K. van der (Kaj-Ivar)" userId="4399a1f9-5af9-4131-b1e6-b42295269d91" providerId="ADAL" clId="{036998D0-FCE0-2C45-A733-B49F87BF241B}" dt="2024-02-02T05:58:05.586" v="3029" actId="478"/>
          <ac:cxnSpMkLst>
            <pc:docMk/>
            <pc:sldMk cId="4155156322" sldId="569"/>
            <ac:cxnSpMk id="6" creationId="{6B2E8B92-111A-A6E0-04D5-EB7FA49D43C1}"/>
          </ac:cxnSpMkLst>
        </pc:cxnChg>
      </pc:sldChg>
      <pc:sldChg chg="addSp delSp modSp add mod modAnim">
        <pc:chgData name="Wijst, K. van der (Kaj-Ivar)" userId="4399a1f9-5af9-4131-b1e6-b42295269d91" providerId="ADAL" clId="{036998D0-FCE0-2C45-A733-B49F87BF241B}" dt="2024-02-02T07:53:06.762" v="3394" actId="20577"/>
        <pc:sldMkLst>
          <pc:docMk/>
          <pc:sldMk cId="4218380526" sldId="570"/>
        </pc:sldMkLst>
        <pc:spChg chg="del">
          <ac:chgData name="Wijst, K. van der (Kaj-Ivar)" userId="4399a1f9-5af9-4131-b1e6-b42295269d91" providerId="ADAL" clId="{036998D0-FCE0-2C45-A733-B49F87BF241B}" dt="2024-02-01T15:34:46.028" v="2899" actId="478"/>
          <ac:spMkLst>
            <pc:docMk/>
            <pc:sldMk cId="4218380526" sldId="570"/>
            <ac:spMk id="2" creationId="{5359E006-272F-DB7B-D0B2-9245F88FA6AB}"/>
          </ac:spMkLst>
        </pc:spChg>
        <pc:spChg chg="add mod">
          <ac:chgData name="Wijst, K. van der (Kaj-Ivar)" userId="4399a1f9-5af9-4131-b1e6-b42295269d91" providerId="ADAL" clId="{036998D0-FCE0-2C45-A733-B49F87BF241B}" dt="2024-02-02T06:17:09.053" v="3245"/>
          <ac:spMkLst>
            <pc:docMk/>
            <pc:sldMk cId="4218380526" sldId="570"/>
            <ac:spMk id="3" creationId="{1563B7CC-8DF2-DF48-97A0-8EF6EC7A5A00}"/>
          </ac:spMkLst>
        </pc:spChg>
        <pc:spChg chg="mod">
          <ac:chgData name="Wijst, K. van der (Kaj-Ivar)" userId="4399a1f9-5af9-4131-b1e6-b42295269d91" providerId="ADAL" clId="{036998D0-FCE0-2C45-A733-B49F87BF241B}" dt="2024-02-01T14:32:26.469" v="2566" actId="14100"/>
          <ac:spMkLst>
            <pc:docMk/>
            <pc:sldMk cId="4218380526" sldId="570"/>
            <ac:spMk id="5" creationId="{6CA3B607-5D32-3AC5-054E-05C0FE6172C2}"/>
          </ac:spMkLst>
        </pc:spChg>
        <pc:spChg chg="add mod">
          <ac:chgData name="Wijst, K. van der (Kaj-Ivar)" userId="4399a1f9-5af9-4131-b1e6-b42295269d91" providerId="ADAL" clId="{036998D0-FCE0-2C45-A733-B49F87BF241B}" dt="2024-02-02T06:17:09.053" v="3245"/>
          <ac:spMkLst>
            <pc:docMk/>
            <pc:sldMk cId="4218380526" sldId="570"/>
            <ac:spMk id="6" creationId="{BB3924F4-C082-4F7C-6A85-A8490D9BABBC}"/>
          </ac:spMkLst>
        </pc:spChg>
        <pc:spChg chg="add mod">
          <ac:chgData name="Wijst, K. van der (Kaj-Ivar)" userId="4399a1f9-5af9-4131-b1e6-b42295269d91" providerId="ADAL" clId="{036998D0-FCE0-2C45-A733-B49F87BF241B}" dt="2024-02-02T06:17:09.053" v="3245"/>
          <ac:spMkLst>
            <pc:docMk/>
            <pc:sldMk cId="4218380526" sldId="570"/>
            <ac:spMk id="8" creationId="{107A68D2-43B5-5EC2-1C9E-C056F5B531E9}"/>
          </ac:spMkLst>
        </pc:spChg>
        <pc:spChg chg="add mod">
          <ac:chgData name="Wijst, K. van der (Kaj-Ivar)" userId="4399a1f9-5af9-4131-b1e6-b42295269d91" providerId="ADAL" clId="{036998D0-FCE0-2C45-A733-B49F87BF241B}" dt="2024-02-02T06:17:09.053" v="3245"/>
          <ac:spMkLst>
            <pc:docMk/>
            <pc:sldMk cId="4218380526" sldId="570"/>
            <ac:spMk id="9" creationId="{A76D44E7-97FB-57A8-9D76-723AEB20E370}"/>
          </ac:spMkLst>
        </pc:spChg>
        <pc:spChg chg="add mod">
          <ac:chgData name="Wijst, K. van der (Kaj-Ivar)" userId="4399a1f9-5af9-4131-b1e6-b42295269d91" providerId="ADAL" clId="{036998D0-FCE0-2C45-A733-B49F87BF241B}" dt="2024-02-02T07:50:15.776" v="3260" actId="208"/>
          <ac:spMkLst>
            <pc:docMk/>
            <pc:sldMk cId="4218380526" sldId="570"/>
            <ac:spMk id="11" creationId="{4813DD67-AA5D-54A1-FE4B-0EC1D2C6E1C8}"/>
          </ac:spMkLst>
        </pc:spChg>
        <pc:spChg chg="add mod">
          <ac:chgData name="Wijst, K. van der (Kaj-Ivar)" userId="4399a1f9-5af9-4131-b1e6-b42295269d91" providerId="ADAL" clId="{036998D0-FCE0-2C45-A733-B49F87BF241B}" dt="2024-02-02T07:53:06.762" v="3394" actId="20577"/>
          <ac:spMkLst>
            <pc:docMk/>
            <pc:sldMk cId="4218380526" sldId="570"/>
            <ac:spMk id="12" creationId="{65135305-7FB3-5238-1561-05ECE4F1111A}"/>
          </ac:spMkLst>
        </pc:spChg>
        <pc:graphicFrameChg chg="modGraphic">
          <ac:chgData name="Wijst, K. van der (Kaj-Ivar)" userId="4399a1f9-5af9-4131-b1e6-b42295269d91" providerId="ADAL" clId="{036998D0-FCE0-2C45-A733-B49F87BF241B}" dt="2024-02-02T06:17:07.684" v="3244" actId="20577"/>
          <ac:graphicFrameMkLst>
            <pc:docMk/>
            <pc:sldMk cId="4218380526" sldId="570"/>
            <ac:graphicFrameMk id="4" creationId="{06D09334-E52F-A627-EB6D-F94ADAAFB4DA}"/>
          </ac:graphicFrameMkLst>
        </pc:graphicFrameChg>
      </pc:sldChg>
      <pc:sldChg chg="addSp delSp modSp add mod modAnim">
        <pc:chgData name="Wijst, K. van der (Kaj-Ivar)" userId="4399a1f9-5af9-4131-b1e6-b42295269d91" providerId="ADAL" clId="{036998D0-FCE0-2C45-A733-B49F87BF241B}" dt="2024-02-02T07:52:34.179" v="3370" actId="1076"/>
        <pc:sldMkLst>
          <pc:docMk/>
          <pc:sldMk cId="438514772" sldId="571"/>
        </pc:sldMkLst>
        <pc:spChg chg="del">
          <ac:chgData name="Wijst, K. van der (Kaj-Ivar)" userId="4399a1f9-5af9-4131-b1e6-b42295269d91" providerId="ADAL" clId="{036998D0-FCE0-2C45-A733-B49F87BF241B}" dt="2024-02-01T15:34:47.301" v="2900" actId="478"/>
          <ac:spMkLst>
            <pc:docMk/>
            <pc:sldMk cId="438514772" sldId="571"/>
            <ac:spMk id="2" creationId="{556188F2-7DC4-38CF-8A9D-ACD97C78AB08}"/>
          </ac:spMkLst>
        </pc:spChg>
        <pc:spChg chg="add mod">
          <ac:chgData name="Wijst, K. van der (Kaj-Ivar)" userId="4399a1f9-5af9-4131-b1e6-b42295269d91" providerId="ADAL" clId="{036998D0-FCE0-2C45-A733-B49F87BF241B}" dt="2024-02-02T06:17:17.736" v="3248"/>
          <ac:spMkLst>
            <pc:docMk/>
            <pc:sldMk cId="438514772" sldId="571"/>
            <ac:spMk id="3" creationId="{92E31B80-1883-E41B-86E0-917239779B73}"/>
          </ac:spMkLst>
        </pc:spChg>
        <pc:spChg chg="mod">
          <ac:chgData name="Wijst, K. van der (Kaj-Ivar)" userId="4399a1f9-5af9-4131-b1e6-b42295269d91" providerId="ADAL" clId="{036998D0-FCE0-2C45-A733-B49F87BF241B}" dt="2024-02-01T14:34:22.287" v="2588" actId="14100"/>
          <ac:spMkLst>
            <pc:docMk/>
            <pc:sldMk cId="438514772" sldId="571"/>
            <ac:spMk id="5" creationId="{3956E5C9-F9F7-027B-49FA-B87C62884A1F}"/>
          </ac:spMkLst>
        </pc:spChg>
        <pc:spChg chg="add mod">
          <ac:chgData name="Wijst, K. van der (Kaj-Ivar)" userId="4399a1f9-5af9-4131-b1e6-b42295269d91" providerId="ADAL" clId="{036998D0-FCE0-2C45-A733-B49F87BF241B}" dt="2024-02-02T06:17:17.736" v="3248"/>
          <ac:spMkLst>
            <pc:docMk/>
            <pc:sldMk cId="438514772" sldId="571"/>
            <ac:spMk id="6" creationId="{E75E80F9-294D-8B3C-D912-2DD77AFEE054}"/>
          </ac:spMkLst>
        </pc:spChg>
        <pc:spChg chg="add mod">
          <ac:chgData name="Wijst, K. van der (Kaj-Ivar)" userId="4399a1f9-5af9-4131-b1e6-b42295269d91" providerId="ADAL" clId="{036998D0-FCE0-2C45-A733-B49F87BF241B}" dt="2024-02-02T06:17:17.736" v="3248"/>
          <ac:spMkLst>
            <pc:docMk/>
            <pc:sldMk cId="438514772" sldId="571"/>
            <ac:spMk id="8" creationId="{43E5665A-FDB9-ECBE-A31D-2F0B1E967979}"/>
          </ac:spMkLst>
        </pc:spChg>
        <pc:spChg chg="add mod">
          <ac:chgData name="Wijst, K. van der (Kaj-Ivar)" userId="4399a1f9-5af9-4131-b1e6-b42295269d91" providerId="ADAL" clId="{036998D0-FCE0-2C45-A733-B49F87BF241B}" dt="2024-02-02T06:17:17.736" v="3248"/>
          <ac:spMkLst>
            <pc:docMk/>
            <pc:sldMk cId="438514772" sldId="571"/>
            <ac:spMk id="9" creationId="{3A3F2E13-7900-BDF5-5B70-47D17AD7FFD2}"/>
          </ac:spMkLst>
        </pc:spChg>
        <pc:spChg chg="add mod">
          <ac:chgData name="Wijst, K. van der (Kaj-Ivar)" userId="4399a1f9-5af9-4131-b1e6-b42295269d91" providerId="ADAL" clId="{036998D0-FCE0-2C45-A733-B49F87BF241B}" dt="2024-02-02T07:52:31.122" v="3369" actId="1076"/>
          <ac:spMkLst>
            <pc:docMk/>
            <pc:sldMk cId="438514772" sldId="571"/>
            <ac:spMk id="11" creationId="{6C7C521E-429F-2862-B5C4-D485110C8FF3}"/>
          </ac:spMkLst>
        </pc:spChg>
        <pc:spChg chg="add mod">
          <ac:chgData name="Wijst, K. van der (Kaj-Ivar)" userId="4399a1f9-5af9-4131-b1e6-b42295269d91" providerId="ADAL" clId="{036998D0-FCE0-2C45-A733-B49F87BF241B}" dt="2024-02-02T07:52:34.179" v="3370" actId="1076"/>
          <ac:spMkLst>
            <pc:docMk/>
            <pc:sldMk cId="438514772" sldId="571"/>
            <ac:spMk id="12" creationId="{DA5B444F-8C10-E049-7266-66D2574A261E}"/>
          </ac:spMkLst>
        </pc:spChg>
        <pc:graphicFrameChg chg="mod modGraphic">
          <ac:chgData name="Wijst, K. van der (Kaj-Ivar)" userId="4399a1f9-5af9-4131-b1e6-b42295269d91" providerId="ADAL" clId="{036998D0-FCE0-2C45-A733-B49F87BF241B}" dt="2024-02-02T06:17:16.290" v="3247" actId="20577"/>
          <ac:graphicFrameMkLst>
            <pc:docMk/>
            <pc:sldMk cId="438514772" sldId="571"/>
            <ac:graphicFrameMk id="4" creationId="{A07AF087-015B-7472-E7E3-4CC15285C2FB}"/>
          </ac:graphicFrameMkLst>
        </pc:graphicFrameChg>
      </pc:sldChg>
      <pc:sldChg chg="add">
        <pc:chgData name="Wijst, K. van der (Kaj-Ivar)" userId="4399a1f9-5af9-4131-b1e6-b42295269d91" providerId="ADAL" clId="{036998D0-FCE0-2C45-A733-B49F87BF241B}" dt="2024-02-01T15:44:45.810" v="3013" actId="2890"/>
        <pc:sldMkLst>
          <pc:docMk/>
          <pc:sldMk cId="2713493512" sldId="572"/>
        </pc:sldMkLst>
      </pc:sldChg>
      <pc:sldChg chg="add del">
        <pc:chgData name="Wijst, K. van der (Kaj-Ivar)" userId="4399a1f9-5af9-4131-b1e6-b42295269d91" providerId="ADAL" clId="{036998D0-FCE0-2C45-A733-B49F87BF241B}" dt="2024-02-01T15:44:43.919" v="3012" actId="2696"/>
        <pc:sldMkLst>
          <pc:docMk/>
          <pc:sldMk cId="3870714299" sldId="572"/>
        </pc:sldMkLst>
      </pc:sldChg>
      <pc:sldChg chg="addSp modSp add mod ord">
        <pc:chgData name="Wijst, K. van der (Kaj-Ivar)" userId="4399a1f9-5af9-4131-b1e6-b42295269d91" providerId="ADAL" clId="{036998D0-FCE0-2C45-A733-B49F87BF241B}" dt="2024-02-01T15:51:23.016" v="3022" actId="1076"/>
        <pc:sldMkLst>
          <pc:docMk/>
          <pc:sldMk cId="2217592654" sldId="573"/>
        </pc:sldMkLst>
        <pc:picChg chg="add mod">
          <ac:chgData name="Wijst, K. van der (Kaj-Ivar)" userId="4399a1f9-5af9-4131-b1e6-b42295269d91" providerId="ADAL" clId="{036998D0-FCE0-2C45-A733-B49F87BF241B}" dt="2024-02-01T15:51:23.016" v="3022" actId="1076"/>
          <ac:picMkLst>
            <pc:docMk/>
            <pc:sldMk cId="2217592654" sldId="573"/>
            <ac:picMk id="2" creationId="{1883925D-38BB-3CD1-C4E7-3D4466AD0750}"/>
          </ac:picMkLst>
        </pc:picChg>
      </pc:sldChg>
      <pc:sldChg chg="addSp modSp add mod">
        <pc:chgData name="Wijst, K. van der (Kaj-Ivar)" userId="4399a1f9-5af9-4131-b1e6-b42295269d91" providerId="ADAL" clId="{036998D0-FCE0-2C45-A733-B49F87BF241B}" dt="2024-02-01T15:52:00.191" v="3027" actId="1038"/>
        <pc:sldMkLst>
          <pc:docMk/>
          <pc:sldMk cId="2407969051" sldId="574"/>
        </pc:sldMkLst>
        <pc:picChg chg="add mod">
          <ac:chgData name="Wijst, K. van der (Kaj-Ivar)" userId="4399a1f9-5af9-4131-b1e6-b42295269d91" providerId="ADAL" clId="{036998D0-FCE0-2C45-A733-B49F87BF241B}" dt="2024-02-01T15:52:00.191" v="3027" actId="1038"/>
          <ac:picMkLst>
            <pc:docMk/>
            <pc:sldMk cId="2407969051" sldId="574"/>
            <ac:picMk id="2" creationId="{D4DCDD0C-FD68-30BE-3044-72B1ABDF42F1}"/>
          </ac:picMkLst>
        </pc:picChg>
      </pc:sldChg>
    </pc:docChg>
  </pc:docChgLst>
  <pc:docChgLst>
    <pc:chgData name="Wijst, K. van der (Kaj-Ivar)" userId="4399a1f9-5af9-4131-b1e6-b42295269d91" providerId="ADAL" clId="{65533789-D72F-4FF4-A675-5950C4D541C0}"/>
    <pc:docChg chg="undo custSel addSld delSld modSld sldOrd">
      <pc:chgData name="Wijst, K. van der (Kaj-Ivar)" userId="4399a1f9-5af9-4131-b1e6-b42295269d91" providerId="ADAL" clId="{65533789-D72F-4FF4-A675-5950C4D541C0}" dt="2023-01-30T12:30:39.052" v="3529"/>
      <pc:docMkLst>
        <pc:docMk/>
      </pc:docMkLst>
      <pc:sldChg chg="del">
        <pc:chgData name="Wijst, K. van der (Kaj-Ivar)" userId="4399a1f9-5af9-4131-b1e6-b42295269d91" providerId="ADAL" clId="{65533789-D72F-4FF4-A675-5950C4D541C0}" dt="2023-01-28T21:43:47.180" v="2211" actId="47"/>
        <pc:sldMkLst>
          <pc:docMk/>
          <pc:sldMk cId="203848790" sldId="330"/>
        </pc:sldMkLst>
      </pc:sldChg>
      <pc:sldChg chg="delSp mod delAnim">
        <pc:chgData name="Wijst, K. van der (Kaj-Ivar)" userId="4399a1f9-5af9-4131-b1e6-b42295269d91" providerId="ADAL" clId="{65533789-D72F-4FF4-A675-5950C4D541C0}" dt="2023-01-28T21:33:31.484" v="2210" actId="478"/>
        <pc:sldMkLst>
          <pc:docMk/>
          <pc:sldMk cId="2710270840" sldId="342"/>
        </pc:sldMkLst>
        <pc:spChg chg="del">
          <ac:chgData name="Wijst, K. van der (Kaj-Ivar)" userId="4399a1f9-5af9-4131-b1e6-b42295269d91" providerId="ADAL" clId="{65533789-D72F-4FF4-A675-5950C4D541C0}" dt="2023-01-28T21:33:31.484" v="2210" actId="478"/>
          <ac:spMkLst>
            <pc:docMk/>
            <pc:sldMk cId="2710270840" sldId="342"/>
            <ac:spMk id="58" creationId="{EAA97859-DE67-4052-9F3E-99F335DFEA64}"/>
          </ac:spMkLst>
        </pc:spChg>
        <pc:cxnChg chg="del">
          <ac:chgData name="Wijst, K. van der (Kaj-Ivar)" userId="4399a1f9-5af9-4131-b1e6-b42295269d91" providerId="ADAL" clId="{65533789-D72F-4FF4-A675-5950C4D541C0}" dt="2023-01-28T21:33:31.484" v="2210" actId="478"/>
          <ac:cxnSpMkLst>
            <pc:docMk/>
            <pc:sldMk cId="2710270840" sldId="342"/>
            <ac:cxnSpMk id="67" creationId="{23AAAF17-BEC3-4384-B427-16B289BC499E}"/>
          </ac:cxnSpMkLst>
        </pc:cxnChg>
      </pc:sldChg>
      <pc:sldChg chg="addSp delSp modSp new del mod modClrScheme chgLayout">
        <pc:chgData name="Wijst, K. van der (Kaj-Ivar)" userId="4399a1f9-5af9-4131-b1e6-b42295269d91" providerId="ADAL" clId="{65533789-D72F-4FF4-A675-5950C4D541C0}" dt="2023-01-28T08:18:03.422" v="3" actId="47"/>
        <pc:sldMkLst>
          <pc:docMk/>
          <pc:sldMk cId="913442500" sldId="536"/>
        </pc:sldMkLst>
        <pc:spChg chg="mod ord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2" creationId="{1EE35040-C858-48D9-90E8-900CAE221CC8}"/>
          </ac:spMkLst>
        </pc:spChg>
        <pc:spChg chg="del mod ord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3" creationId="{6D754A6E-1F2C-45A0-B930-A7A359D688C5}"/>
          </ac:spMkLst>
        </pc:spChg>
        <pc:spChg chg="del mod ord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4" creationId="{AFF3CB28-2B88-431D-AEFA-B47A1ADD9FA3}"/>
          </ac:spMkLst>
        </pc:spChg>
        <pc:spChg chg="del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5" creationId="{C4A1900F-2BB3-440C-894A-0886EE3A5562}"/>
          </ac:spMkLst>
        </pc:spChg>
        <pc:spChg chg="del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6" creationId="{A732EB18-3B77-4283-914F-DBF4C05C3D57}"/>
          </ac:spMkLst>
        </pc:spChg>
        <pc:spChg chg="add mod ord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7" creationId="{FFE2D231-F7D4-4961-8A63-A892C631A781}"/>
          </ac:spMkLst>
        </pc:spChg>
        <pc:spChg chg="add mod ord">
          <ac:chgData name="Wijst, K. van der (Kaj-Ivar)" userId="4399a1f9-5af9-4131-b1e6-b42295269d91" providerId="ADAL" clId="{65533789-D72F-4FF4-A675-5950C4D541C0}" dt="2023-01-28T08:17:54.212" v="1" actId="700"/>
          <ac:spMkLst>
            <pc:docMk/>
            <pc:sldMk cId="913442500" sldId="536"/>
            <ac:spMk id="8" creationId="{F1B5E86D-3155-4216-9ABD-E0FD86B96B44}"/>
          </ac:spMkLst>
        </pc:spChg>
      </pc:sldChg>
      <pc:sldChg chg="addSp delSp modSp add mod delAnim">
        <pc:chgData name="Wijst, K. van der (Kaj-Ivar)" userId="4399a1f9-5af9-4131-b1e6-b42295269d91" providerId="ADAL" clId="{65533789-D72F-4FF4-A675-5950C4D541C0}" dt="2023-01-28T08:22:08.179" v="246" actId="20577"/>
        <pc:sldMkLst>
          <pc:docMk/>
          <pc:sldMk cId="3246560987" sldId="537"/>
        </pc:sldMkLst>
        <pc:spChg chg="mod">
          <ac:chgData name="Wijst, K. van der (Kaj-Ivar)" userId="4399a1f9-5af9-4131-b1e6-b42295269d91" providerId="ADAL" clId="{65533789-D72F-4FF4-A675-5950C4D541C0}" dt="2023-01-28T08:19:11.294" v="17" actId="20577"/>
          <ac:spMkLst>
            <pc:docMk/>
            <pc:sldMk cId="3246560987" sldId="537"/>
            <ac:spMk id="2" creationId="{F8C30404-884A-7F4F-814F-8629470CBA20}"/>
          </ac:spMkLst>
        </pc:spChg>
        <pc:spChg chg="mod">
          <ac:chgData name="Wijst, K. van der (Kaj-Ivar)" userId="4399a1f9-5af9-4131-b1e6-b42295269d91" providerId="ADAL" clId="{65533789-D72F-4FF4-A675-5950C4D541C0}" dt="2023-01-28T08:19:43.271" v="24" actId="20577"/>
          <ac:spMkLst>
            <pc:docMk/>
            <pc:sldMk cId="3246560987" sldId="537"/>
            <ac:spMk id="3" creationId="{40B18FBA-C09A-7144-B958-6775C078C279}"/>
          </ac:spMkLst>
        </pc:spChg>
        <pc:spChg chg="add del">
          <ac:chgData name="Wijst, K. van der (Kaj-Ivar)" userId="4399a1f9-5af9-4131-b1e6-b42295269d91" providerId="ADAL" clId="{65533789-D72F-4FF4-A675-5950C4D541C0}" dt="2023-01-28T08:19:30.337" v="19" actId="478"/>
          <ac:spMkLst>
            <pc:docMk/>
            <pc:sldMk cId="3246560987" sldId="537"/>
            <ac:spMk id="4" creationId="{CCC42660-DA67-4599-B602-3747FE784BA9}"/>
          </ac:spMkLst>
        </pc:spChg>
        <pc:spChg chg="add mod">
          <ac:chgData name="Wijst, K. van der (Kaj-Ivar)" userId="4399a1f9-5af9-4131-b1e6-b42295269d91" providerId="ADAL" clId="{65533789-D72F-4FF4-A675-5950C4D541C0}" dt="2023-01-28T08:22:08.179" v="246" actId="20577"/>
          <ac:spMkLst>
            <pc:docMk/>
            <pc:sldMk cId="3246560987" sldId="537"/>
            <ac:spMk id="5" creationId="{A519900F-BBB9-4712-A484-7937EAA1245D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9" creationId="{29AA0A05-9C87-4915-99CF-D89A63B674EB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75" creationId="{5857712F-92C4-4C30-B0D2-3DE3FE59246F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78" creationId="{9C1BBEB2-18F0-40AD-8C2D-4AC7D57BFD51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81" creationId="{A8851E06-DA79-4FA5-B862-7EA912CDB2B7}"/>
          </ac:spMkLst>
        </pc:spChg>
        <pc:spChg chg="del">
          <ac:chgData name="Wijst, K. van der (Kaj-Ivar)" userId="4399a1f9-5af9-4131-b1e6-b42295269d91" providerId="ADAL" clId="{65533789-D72F-4FF4-A675-5950C4D541C0}" dt="2023-01-28T08:18:56.756" v="5" actId="478"/>
          <ac:spMkLst>
            <pc:docMk/>
            <pc:sldMk cId="3246560987" sldId="537"/>
            <ac:spMk id="84" creationId="{B5554372-5166-4281-BD0F-F9C1C4ACE017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87" creationId="{0E792132-6114-4959-8547-6B72DAEACA82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89" creationId="{2BEB4F1E-E4B2-4BD0-AF08-FCB3AD280EBC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90" creationId="{859B1F85-031E-4612-A208-217F1D0DB901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91" creationId="{DA5B383E-BCAC-4C93-88F5-3EDC383C4215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92" creationId="{E5ABB238-7198-4DD5-B32C-D9AF77B0A7C7}"/>
          </ac:spMkLst>
        </pc:spChg>
        <pc:spChg chg="del">
          <ac:chgData name="Wijst, K. van der (Kaj-Ivar)" userId="4399a1f9-5af9-4131-b1e6-b42295269d91" providerId="ADAL" clId="{65533789-D72F-4FF4-A675-5950C4D541C0}" dt="2023-01-28T08:18:54.103" v="4" actId="478"/>
          <ac:spMkLst>
            <pc:docMk/>
            <pc:sldMk cId="3246560987" sldId="537"/>
            <ac:spMk id="93" creationId="{D1E0D7C1-EEDA-47AE-B088-6C513EBE2DD3}"/>
          </ac:spMkLst>
        </pc:spChg>
        <pc:picChg chg="del">
          <ac:chgData name="Wijst, K. van der (Kaj-Ivar)" userId="4399a1f9-5af9-4131-b1e6-b42295269d91" providerId="ADAL" clId="{65533789-D72F-4FF4-A675-5950C4D541C0}" dt="2023-01-28T08:18:54.103" v="4" actId="478"/>
          <ac:picMkLst>
            <pc:docMk/>
            <pc:sldMk cId="3246560987" sldId="537"/>
            <ac:picMk id="94" creationId="{4B6ECAAF-BED4-46E4-BAD9-1B86558554F5}"/>
          </ac:picMkLst>
        </pc:picChg>
        <pc:picChg chg="del">
          <ac:chgData name="Wijst, K. van der (Kaj-Ivar)" userId="4399a1f9-5af9-4131-b1e6-b42295269d91" providerId="ADAL" clId="{65533789-D72F-4FF4-A675-5950C4D541C0}" dt="2023-01-28T08:18:54.103" v="4" actId="478"/>
          <ac:picMkLst>
            <pc:docMk/>
            <pc:sldMk cId="3246560987" sldId="537"/>
            <ac:picMk id="95" creationId="{2ACFC506-741B-4B9C-BCD6-177791EFAE0F}"/>
          </ac:picMkLst>
        </pc:picChg>
      </pc:sldChg>
      <pc:sldChg chg="addSp modSp add mod">
        <pc:chgData name="Wijst, K. van der (Kaj-Ivar)" userId="4399a1f9-5af9-4131-b1e6-b42295269d91" providerId="ADAL" clId="{65533789-D72F-4FF4-A675-5950C4D541C0}" dt="2023-01-30T08:59:26.096" v="2648" actId="1076"/>
        <pc:sldMkLst>
          <pc:docMk/>
          <pc:sldMk cId="7006491" sldId="538"/>
        </pc:sldMkLst>
        <pc:spChg chg="mod">
          <ac:chgData name="Wijst, K. van der (Kaj-Ivar)" userId="4399a1f9-5af9-4131-b1e6-b42295269d91" providerId="ADAL" clId="{65533789-D72F-4FF4-A675-5950C4D541C0}" dt="2023-01-28T08:25:08.781" v="249" actId="20577"/>
          <ac:spMkLst>
            <pc:docMk/>
            <pc:sldMk cId="7006491" sldId="538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65533789-D72F-4FF4-A675-5950C4D541C0}" dt="2023-01-28T08:26:12.651" v="305" actId="20577"/>
          <ac:spMkLst>
            <pc:docMk/>
            <pc:sldMk cId="7006491" sldId="538"/>
            <ac:spMk id="5" creationId="{A519900F-BBB9-4712-A484-7937EAA1245D}"/>
          </ac:spMkLst>
        </pc:spChg>
        <pc:picChg chg="add mod">
          <ac:chgData name="Wijst, K. van der (Kaj-Ivar)" userId="4399a1f9-5af9-4131-b1e6-b42295269d91" providerId="ADAL" clId="{65533789-D72F-4FF4-A675-5950C4D541C0}" dt="2023-01-30T08:59:26.096" v="2648" actId="1076"/>
          <ac:picMkLst>
            <pc:docMk/>
            <pc:sldMk cId="7006491" sldId="538"/>
            <ac:picMk id="7" creationId="{09717D1F-E630-4D00-8344-E750071A9A26}"/>
          </ac:picMkLst>
        </pc:picChg>
        <pc:picChg chg="add mod">
          <ac:chgData name="Wijst, K. van der (Kaj-Ivar)" userId="4399a1f9-5af9-4131-b1e6-b42295269d91" providerId="ADAL" clId="{65533789-D72F-4FF4-A675-5950C4D541C0}" dt="2023-01-30T08:59:26.096" v="2648" actId="1076"/>
          <ac:picMkLst>
            <pc:docMk/>
            <pc:sldMk cId="7006491" sldId="538"/>
            <ac:picMk id="8" creationId="{44D131EA-90D1-470C-9CE2-91FF30D86AA2}"/>
          </ac:picMkLst>
        </pc:picChg>
      </pc:sldChg>
      <pc:sldChg chg="modSp add mod">
        <pc:chgData name="Wijst, K. van der (Kaj-Ivar)" userId="4399a1f9-5af9-4131-b1e6-b42295269d91" providerId="ADAL" clId="{65533789-D72F-4FF4-A675-5950C4D541C0}" dt="2023-01-28T13:57:16.951" v="1048" actId="20577"/>
        <pc:sldMkLst>
          <pc:docMk/>
          <pc:sldMk cId="2242631457" sldId="539"/>
        </pc:sldMkLst>
        <pc:spChg chg="mod">
          <ac:chgData name="Wijst, K. van der (Kaj-Ivar)" userId="4399a1f9-5af9-4131-b1e6-b42295269d91" providerId="ADAL" clId="{65533789-D72F-4FF4-A675-5950C4D541C0}" dt="2023-01-28T08:26:23.383" v="308" actId="20577"/>
          <ac:spMkLst>
            <pc:docMk/>
            <pc:sldMk cId="2242631457" sldId="539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65533789-D72F-4FF4-A675-5950C4D541C0}" dt="2023-01-28T13:57:16.951" v="1048" actId="20577"/>
          <ac:spMkLst>
            <pc:docMk/>
            <pc:sldMk cId="2242631457" sldId="539"/>
            <ac:spMk id="5" creationId="{A519900F-BBB9-4712-A484-7937EAA1245D}"/>
          </ac:spMkLst>
        </pc:spChg>
      </pc:sldChg>
      <pc:sldChg chg="modSp add mod">
        <pc:chgData name="Wijst, K. van der (Kaj-Ivar)" userId="4399a1f9-5af9-4131-b1e6-b42295269d91" providerId="ADAL" clId="{65533789-D72F-4FF4-A675-5950C4D541C0}" dt="2023-01-28T15:21:37.048" v="1823" actId="20577"/>
        <pc:sldMkLst>
          <pc:docMk/>
          <pc:sldMk cId="1849715421" sldId="540"/>
        </pc:sldMkLst>
        <pc:spChg chg="mod">
          <ac:chgData name="Wijst, K. van der (Kaj-Ivar)" userId="4399a1f9-5af9-4131-b1e6-b42295269d91" providerId="ADAL" clId="{65533789-D72F-4FF4-A675-5950C4D541C0}" dt="2023-01-28T13:58:48.156" v="1050" actId="20577"/>
          <ac:spMkLst>
            <pc:docMk/>
            <pc:sldMk cId="1849715421" sldId="540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65533789-D72F-4FF4-A675-5950C4D541C0}" dt="2023-01-28T15:21:37.048" v="1823" actId="20577"/>
          <ac:spMkLst>
            <pc:docMk/>
            <pc:sldMk cId="1849715421" sldId="540"/>
            <ac:spMk id="5" creationId="{A519900F-BBB9-4712-A484-7937EAA1245D}"/>
          </ac:spMkLst>
        </pc:spChg>
      </pc:sldChg>
      <pc:sldChg chg="modSp add mod">
        <pc:chgData name="Wijst, K. van der (Kaj-Ivar)" userId="4399a1f9-5af9-4131-b1e6-b42295269d91" providerId="ADAL" clId="{65533789-D72F-4FF4-A675-5950C4D541C0}" dt="2023-01-28T15:22:13.843" v="1887" actId="20577"/>
        <pc:sldMkLst>
          <pc:docMk/>
          <pc:sldMk cId="952220098" sldId="541"/>
        </pc:sldMkLst>
        <pc:spChg chg="mod">
          <ac:chgData name="Wijst, K. van der (Kaj-Ivar)" userId="4399a1f9-5af9-4131-b1e6-b42295269d91" providerId="ADAL" clId="{65533789-D72F-4FF4-A675-5950C4D541C0}" dt="2023-01-28T15:21:28.698" v="1803" actId="20577"/>
          <ac:spMkLst>
            <pc:docMk/>
            <pc:sldMk cId="952220098" sldId="541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65533789-D72F-4FF4-A675-5950C4D541C0}" dt="2023-01-28T15:22:13.843" v="1887" actId="20577"/>
          <ac:spMkLst>
            <pc:docMk/>
            <pc:sldMk cId="952220098" sldId="541"/>
            <ac:spMk id="5" creationId="{A519900F-BBB9-4712-A484-7937EAA1245D}"/>
          </ac:spMkLst>
        </pc:spChg>
      </pc:sldChg>
      <pc:sldChg chg="modSp add mod">
        <pc:chgData name="Wijst, K. van der (Kaj-Ivar)" userId="4399a1f9-5af9-4131-b1e6-b42295269d91" providerId="ADAL" clId="{65533789-D72F-4FF4-A675-5950C4D541C0}" dt="2023-01-28T16:36:12.910" v="2209" actId="20577"/>
        <pc:sldMkLst>
          <pc:docMk/>
          <pc:sldMk cId="1430474315" sldId="542"/>
        </pc:sldMkLst>
        <pc:spChg chg="mod">
          <ac:chgData name="Wijst, K. van der (Kaj-Ivar)" userId="4399a1f9-5af9-4131-b1e6-b42295269d91" providerId="ADAL" clId="{65533789-D72F-4FF4-A675-5950C4D541C0}" dt="2023-01-28T16:25:21.735" v="1894" actId="20577"/>
          <ac:spMkLst>
            <pc:docMk/>
            <pc:sldMk cId="1430474315" sldId="542"/>
            <ac:spMk id="3" creationId="{40B18FBA-C09A-7144-B958-6775C078C279}"/>
          </ac:spMkLst>
        </pc:spChg>
        <pc:spChg chg="mod">
          <ac:chgData name="Wijst, K. van der (Kaj-Ivar)" userId="4399a1f9-5af9-4131-b1e6-b42295269d91" providerId="ADAL" clId="{65533789-D72F-4FF4-A675-5950C4D541C0}" dt="2023-01-28T16:36:12.910" v="2209" actId="20577"/>
          <ac:spMkLst>
            <pc:docMk/>
            <pc:sldMk cId="1430474315" sldId="542"/>
            <ac:spMk id="5" creationId="{A519900F-BBB9-4712-A484-7937EAA1245D}"/>
          </ac:spMkLst>
        </pc:spChg>
      </pc:sldChg>
      <pc:sldChg chg="addSp delSp modSp add del mod">
        <pc:chgData name="Wijst, K. van der (Kaj-Ivar)" userId="4399a1f9-5af9-4131-b1e6-b42295269d91" providerId="ADAL" clId="{65533789-D72F-4FF4-A675-5950C4D541C0}" dt="2023-01-30T10:34:30.638" v="3217" actId="47"/>
        <pc:sldMkLst>
          <pc:docMk/>
          <pc:sldMk cId="3173380632" sldId="543"/>
        </pc:sldMkLst>
        <pc:spChg chg="del mod">
          <ac:chgData name="Wijst, K. van der (Kaj-Ivar)" userId="4399a1f9-5af9-4131-b1e6-b42295269d91" providerId="ADAL" clId="{65533789-D72F-4FF4-A675-5950C4D541C0}" dt="2023-01-30T09:03:04.820" v="2769" actId="478"/>
          <ac:spMkLst>
            <pc:docMk/>
            <pc:sldMk cId="3173380632" sldId="543"/>
            <ac:spMk id="3" creationId="{40B18FBA-C09A-7144-B958-6775C078C279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4" creationId="{0D75F52F-2549-4DBC-AAB5-A1CE2AB828BA}"/>
          </ac:spMkLst>
        </pc:spChg>
        <pc:spChg chg="del">
          <ac:chgData name="Wijst, K. van der (Kaj-Ivar)" userId="4399a1f9-5af9-4131-b1e6-b42295269d91" providerId="ADAL" clId="{65533789-D72F-4FF4-A675-5950C4D541C0}" dt="2023-01-28T21:56:35.705" v="2213" actId="478"/>
          <ac:spMkLst>
            <pc:docMk/>
            <pc:sldMk cId="3173380632" sldId="543"/>
            <ac:spMk id="5" creationId="{A519900F-BBB9-4712-A484-7937EAA1245D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7" creationId="{F3CC85B6-7CBF-4788-86AF-D9E69E98CA0A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8" creationId="{B33E2AF1-7956-42BA-8E5E-6748713F2FE3}"/>
          </ac:spMkLst>
        </pc:spChg>
        <pc:spChg chg="add del mod">
          <ac:chgData name="Wijst, K. van der (Kaj-Ivar)" userId="4399a1f9-5af9-4131-b1e6-b42295269d91" providerId="ADAL" clId="{65533789-D72F-4FF4-A675-5950C4D541C0}" dt="2023-01-30T08:44:49.323" v="2448" actId="478"/>
          <ac:spMkLst>
            <pc:docMk/>
            <pc:sldMk cId="3173380632" sldId="543"/>
            <ac:spMk id="9" creationId="{9DFA7D88-CCE3-4CB2-A634-4BFE9B265ADA}"/>
          </ac:spMkLst>
        </pc:spChg>
        <pc:spChg chg="add del mod">
          <ac:chgData name="Wijst, K. van der (Kaj-Ivar)" userId="4399a1f9-5af9-4131-b1e6-b42295269d91" providerId="ADAL" clId="{65533789-D72F-4FF4-A675-5950C4D541C0}" dt="2023-01-30T08:44:49.323" v="2448" actId="478"/>
          <ac:spMkLst>
            <pc:docMk/>
            <pc:sldMk cId="3173380632" sldId="543"/>
            <ac:spMk id="10" creationId="{211D4878-684F-422A-AE87-6BA7432B2C30}"/>
          </ac:spMkLst>
        </pc:spChg>
        <pc:spChg chg="add del mod">
          <ac:chgData name="Wijst, K. van der (Kaj-Ivar)" userId="4399a1f9-5af9-4131-b1e6-b42295269d91" providerId="ADAL" clId="{65533789-D72F-4FF4-A675-5950C4D541C0}" dt="2023-01-30T08:44:49.323" v="2448" actId="478"/>
          <ac:spMkLst>
            <pc:docMk/>
            <pc:sldMk cId="3173380632" sldId="543"/>
            <ac:spMk id="11" creationId="{B142C6BB-04E5-410A-A124-6F8DB2034FF5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12" creationId="{501094B1-729C-4991-92A7-CF6B76C51E4F}"/>
          </ac:spMkLst>
        </pc:spChg>
        <pc:spChg chg="add del mod">
          <ac:chgData name="Wijst, K. van der (Kaj-Ivar)" userId="4399a1f9-5af9-4131-b1e6-b42295269d91" providerId="ADAL" clId="{65533789-D72F-4FF4-A675-5950C4D541C0}" dt="2023-01-30T08:47:21.964" v="2526" actId="478"/>
          <ac:spMkLst>
            <pc:docMk/>
            <pc:sldMk cId="3173380632" sldId="543"/>
            <ac:spMk id="13" creationId="{AC40C45B-8993-4A8A-A33D-A00BBA1B7D4F}"/>
          </ac:spMkLst>
        </pc:spChg>
        <pc:spChg chg="add del mod">
          <ac:chgData name="Wijst, K. van der (Kaj-Ivar)" userId="4399a1f9-5af9-4131-b1e6-b42295269d91" providerId="ADAL" clId="{65533789-D72F-4FF4-A675-5950C4D541C0}" dt="2023-01-30T08:47:21.964" v="2526" actId="478"/>
          <ac:spMkLst>
            <pc:docMk/>
            <pc:sldMk cId="3173380632" sldId="543"/>
            <ac:spMk id="14" creationId="{CB87128A-3420-4088-82E7-284EFD0D87BD}"/>
          </ac:spMkLst>
        </pc:spChg>
        <pc:spChg chg="add del mod">
          <ac:chgData name="Wijst, K. van der (Kaj-Ivar)" userId="4399a1f9-5af9-4131-b1e6-b42295269d91" providerId="ADAL" clId="{65533789-D72F-4FF4-A675-5950C4D541C0}" dt="2023-01-30T08:47:21.964" v="2526" actId="478"/>
          <ac:spMkLst>
            <pc:docMk/>
            <pc:sldMk cId="3173380632" sldId="543"/>
            <ac:spMk id="15" creationId="{C17CDCFB-33F7-4874-81C3-6D687BB9CEC7}"/>
          </ac:spMkLst>
        </pc:spChg>
        <pc:spChg chg="add del mod">
          <ac:chgData name="Wijst, K. van der (Kaj-Ivar)" userId="4399a1f9-5af9-4131-b1e6-b42295269d91" providerId="ADAL" clId="{65533789-D72F-4FF4-A675-5950C4D541C0}" dt="2023-01-30T08:47:21.964" v="2526" actId="478"/>
          <ac:spMkLst>
            <pc:docMk/>
            <pc:sldMk cId="3173380632" sldId="543"/>
            <ac:spMk id="16" creationId="{006641F4-A6DE-491F-BE8C-A1409988D22B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56" creationId="{6F14DDAD-AEF0-49F0-BA3E-4803EB67F926}"/>
          </ac:spMkLst>
        </pc:spChg>
        <pc:spChg chg="add del">
          <ac:chgData name="Wijst, K. van der (Kaj-Ivar)" userId="4399a1f9-5af9-4131-b1e6-b42295269d91" providerId="ADAL" clId="{65533789-D72F-4FF4-A675-5950C4D541C0}" dt="2023-01-30T08:45:58.860" v="2517"/>
          <ac:spMkLst>
            <pc:docMk/>
            <pc:sldMk cId="3173380632" sldId="543"/>
            <ac:spMk id="57" creationId="{11CE4511-8AF2-420A-9F36-9367E6A6B93B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59" creationId="{F42D9D8D-D91A-4C12-99EB-39758580EC0E}"/>
          </ac:spMkLst>
        </pc:spChg>
        <pc:spChg chg="add del mod">
          <ac:chgData name="Wijst, K. van der (Kaj-Ivar)" userId="4399a1f9-5af9-4131-b1e6-b42295269d91" providerId="ADAL" clId="{65533789-D72F-4FF4-A675-5950C4D541C0}" dt="2023-01-30T08:52:51.092" v="2596" actId="478"/>
          <ac:spMkLst>
            <pc:docMk/>
            <pc:sldMk cId="3173380632" sldId="543"/>
            <ac:spMk id="75" creationId="{55F3E738-61D3-4552-B5B3-2BAC6182362C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76" creationId="{B0EE6A79-FAED-4160-A062-DADA69ADC27F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79" creationId="{3520E4EC-6022-467A-B803-A1E4EAB0A7BE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80" creationId="{FB4CCD7E-9307-45D1-A806-6A252300225F}"/>
          </ac:spMkLst>
        </pc:spChg>
        <pc:spChg chg="add mod">
          <ac:chgData name="Wijst, K. van der (Kaj-Ivar)" userId="4399a1f9-5af9-4131-b1e6-b42295269d91" providerId="ADAL" clId="{65533789-D72F-4FF4-A675-5950C4D541C0}" dt="2023-01-30T09:03:10.547" v="2771" actId="1036"/>
          <ac:spMkLst>
            <pc:docMk/>
            <pc:sldMk cId="3173380632" sldId="543"/>
            <ac:spMk id="81" creationId="{D84BB5A9-3CFA-4C76-AC2F-FDCF4C2901FE}"/>
          </ac:spMkLst>
        </pc:spChg>
        <pc:spChg chg="add del mod">
          <ac:chgData name="Wijst, K. van der (Kaj-Ivar)" userId="4399a1f9-5af9-4131-b1e6-b42295269d91" providerId="ADAL" clId="{65533789-D72F-4FF4-A675-5950C4D541C0}" dt="2023-01-30T09:03:06.840" v="2770" actId="478"/>
          <ac:spMkLst>
            <pc:docMk/>
            <pc:sldMk cId="3173380632" sldId="543"/>
            <ac:spMk id="86" creationId="{19F97569-AE8F-4F21-BA9B-609B85EE41CF}"/>
          </ac:spMkLst>
        </pc:spChg>
        <pc:picChg chg="add del mod">
          <ac:chgData name="Wijst, K. van der (Kaj-Ivar)" userId="4399a1f9-5af9-4131-b1e6-b42295269d91" providerId="ADAL" clId="{65533789-D72F-4FF4-A675-5950C4D541C0}" dt="2023-01-30T08:59:22.932" v="2646" actId="21"/>
          <ac:picMkLst>
            <pc:docMk/>
            <pc:sldMk cId="3173380632" sldId="543"/>
            <ac:picMk id="58" creationId="{FFF96050-ABBF-4E52-A55B-931FDD199BC3}"/>
          </ac:picMkLst>
        </pc:picChg>
        <pc:picChg chg="add del mod">
          <ac:chgData name="Wijst, K. van der (Kaj-Ivar)" userId="4399a1f9-5af9-4131-b1e6-b42295269d91" providerId="ADAL" clId="{65533789-D72F-4FF4-A675-5950C4D541C0}" dt="2023-01-30T08:59:22.932" v="2646" actId="21"/>
          <ac:picMkLst>
            <pc:docMk/>
            <pc:sldMk cId="3173380632" sldId="543"/>
            <ac:picMk id="78" creationId="{F80B909E-0EA4-4289-80A6-EA10536E703A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87" creationId="{3CA10E74-BE78-4678-810B-A026C5E66DF0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88" creationId="{03ED6D5D-39C1-4BF9-AAFE-41170AB6808C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89" creationId="{0BB9D836-F87F-4F88-AF3A-C5F0757FCC8C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90" creationId="{FDC1405B-D685-49D7-9F2E-927DD6E8E5E6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91" creationId="{D618E672-2CFE-4D26-93A8-3B3FF7996C7B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92" creationId="{B565747B-CF8C-4CF0-9144-E2726099091C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93" creationId="{311C81FC-89AA-4FA8-95D6-A32800C25F67}"/>
          </ac:picMkLst>
        </pc:picChg>
        <pc:picChg chg="add del mod">
          <ac:chgData name="Wijst, K. van der (Kaj-Ivar)" userId="4399a1f9-5af9-4131-b1e6-b42295269d91" providerId="ADAL" clId="{65533789-D72F-4FF4-A675-5950C4D541C0}" dt="2023-01-30T09:25:40.982" v="3114" actId="478"/>
          <ac:picMkLst>
            <pc:docMk/>
            <pc:sldMk cId="3173380632" sldId="543"/>
            <ac:picMk id="94" creationId="{9DC3E283-B7CF-4E1D-8A25-45CAE397F694}"/>
          </ac:picMkLst>
        </pc:picChg>
        <pc:cxnChg chg="add del mod">
          <ac:chgData name="Wijst, K. van der (Kaj-Ivar)" userId="4399a1f9-5af9-4131-b1e6-b42295269d91" providerId="ADAL" clId="{65533789-D72F-4FF4-A675-5950C4D541C0}" dt="2023-01-30T08:44:53.388" v="2449" actId="478"/>
          <ac:cxnSpMkLst>
            <pc:docMk/>
            <pc:sldMk cId="3173380632" sldId="543"/>
            <ac:cxnSpMk id="18" creationId="{39CCB375-DA20-4242-8902-278F1E2708AB}"/>
          </ac:cxnSpMkLst>
        </pc:cxnChg>
        <pc:cxnChg chg="add del mod">
          <ac:chgData name="Wijst, K. van der (Kaj-Ivar)" userId="4399a1f9-5af9-4131-b1e6-b42295269d91" providerId="ADAL" clId="{65533789-D72F-4FF4-A675-5950C4D541C0}" dt="2023-01-30T08:44:53.388" v="2449" actId="478"/>
          <ac:cxnSpMkLst>
            <pc:docMk/>
            <pc:sldMk cId="3173380632" sldId="543"/>
            <ac:cxnSpMk id="21" creationId="{59BDCA0B-48BD-446A-A2C2-C96337C5AF24}"/>
          </ac:cxnSpMkLst>
        </pc:cxnChg>
        <pc:cxnChg chg="add del mod">
          <ac:chgData name="Wijst, K. van der (Kaj-Ivar)" userId="4399a1f9-5af9-4131-b1e6-b42295269d91" providerId="ADAL" clId="{65533789-D72F-4FF4-A675-5950C4D541C0}" dt="2023-01-30T08:44:53.388" v="2449" actId="478"/>
          <ac:cxnSpMkLst>
            <pc:docMk/>
            <pc:sldMk cId="3173380632" sldId="543"/>
            <ac:cxnSpMk id="23" creationId="{894BC24E-14D8-43AC-88BC-0DED8E362D2E}"/>
          </ac:cxnSpMkLst>
        </pc:cxnChg>
        <pc:cxnChg chg="add mod">
          <ac:chgData name="Wijst, K. van der (Kaj-Ivar)" userId="4399a1f9-5af9-4131-b1e6-b42295269d91" providerId="ADAL" clId="{65533789-D72F-4FF4-A675-5950C4D541C0}" dt="2023-01-30T09:03:10.547" v="2771" actId="1036"/>
          <ac:cxnSpMkLst>
            <pc:docMk/>
            <pc:sldMk cId="3173380632" sldId="543"/>
            <ac:cxnSpMk id="26" creationId="{9FC5B171-32DB-4807-BF4D-02DCD0E71EE0}"/>
          </ac:cxnSpMkLst>
        </pc:cxnChg>
        <pc:cxnChg chg="add del mod">
          <ac:chgData name="Wijst, K. van der (Kaj-Ivar)" userId="4399a1f9-5af9-4131-b1e6-b42295269d91" providerId="ADAL" clId="{65533789-D72F-4FF4-A675-5950C4D541C0}" dt="2023-01-30T08:32:28.163" v="2416" actId="478"/>
          <ac:cxnSpMkLst>
            <pc:docMk/>
            <pc:sldMk cId="3173380632" sldId="543"/>
            <ac:cxnSpMk id="28" creationId="{CABE94B0-86D2-4CEA-BEA0-A1BCF5CB14EA}"/>
          </ac:cxnSpMkLst>
        </pc:cxnChg>
        <pc:cxnChg chg="add del mod">
          <ac:chgData name="Wijst, K. van der (Kaj-Ivar)" userId="4399a1f9-5af9-4131-b1e6-b42295269d91" providerId="ADAL" clId="{65533789-D72F-4FF4-A675-5950C4D541C0}" dt="2023-01-30T08:47:23.395" v="2527" actId="478"/>
          <ac:cxnSpMkLst>
            <pc:docMk/>
            <pc:sldMk cId="3173380632" sldId="543"/>
            <ac:cxnSpMk id="32" creationId="{A2D2C51A-652B-4030-8DBD-3BFA11D4904A}"/>
          </ac:cxnSpMkLst>
        </pc:cxnChg>
        <pc:cxnChg chg="add del mod">
          <ac:chgData name="Wijst, K. van der (Kaj-Ivar)" userId="4399a1f9-5af9-4131-b1e6-b42295269d91" providerId="ADAL" clId="{65533789-D72F-4FF4-A675-5950C4D541C0}" dt="2023-01-30T08:47:23.395" v="2527" actId="478"/>
          <ac:cxnSpMkLst>
            <pc:docMk/>
            <pc:sldMk cId="3173380632" sldId="543"/>
            <ac:cxnSpMk id="34" creationId="{181D1DEF-B5FB-49EE-9AA5-6FD8237209E0}"/>
          </ac:cxnSpMkLst>
        </pc:cxnChg>
        <pc:cxnChg chg="add del mod">
          <ac:chgData name="Wijst, K. van der (Kaj-Ivar)" userId="4399a1f9-5af9-4131-b1e6-b42295269d91" providerId="ADAL" clId="{65533789-D72F-4FF4-A675-5950C4D541C0}" dt="2023-01-30T08:47:23.395" v="2527" actId="478"/>
          <ac:cxnSpMkLst>
            <pc:docMk/>
            <pc:sldMk cId="3173380632" sldId="543"/>
            <ac:cxnSpMk id="36" creationId="{9288CC6B-0A16-46DD-B90C-6F673298ABE5}"/>
          </ac:cxnSpMkLst>
        </pc:cxnChg>
        <pc:cxnChg chg="add del mod">
          <ac:chgData name="Wijst, K. van der (Kaj-Ivar)" userId="4399a1f9-5af9-4131-b1e6-b42295269d91" providerId="ADAL" clId="{65533789-D72F-4FF4-A675-5950C4D541C0}" dt="2023-01-30T08:47:23.395" v="2527" actId="478"/>
          <ac:cxnSpMkLst>
            <pc:docMk/>
            <pc:sldMk cId="3173380632" sldId="543"/>
            <ac:cxnSpMk id="38" creationId="{2093D983-EAE1-4A22-B792-80944B3CB944}"/>
          </ac:cxnSpMkLst>
        </pc:cxnChg>
        <pc:cxnChg chg="add mod">
          <ac:chgData name="Wijst, K. van der (Kaj-Ivar)" userId="4399a1f9-5af9-4131-b1e6-b42295269d91" providerId="ADAL" clId="{65533789-D72F-4FF4-A675-5950C4D541C0}" dt="2023-01-30T09:03:10.547" v="2771" actId="1036"/>
          <ac:cxnSpMkLst>
            <pc:docMk/>
            <pc:sldMk cId="3173380632" sldId="543"/>
            <ac:cxnSpMk id="62" creationId="{6A5A7C1E-EF2E-4DE8-96AA-E91C0AB405FE}"/>
          </ac:cxnSpMkLst>
        </pc:cxnChg>
        <pc:cxnChg chg="add mod">
          <ac:chgData name="Wijst, K. van der (Kaj-Ivar)" userId="4399a1f9-5af9-4131-b1e6-b42295269d91" providerId="ADAL" clId="{65533789-D72F-4FF4-A675-5950C4D541C0}" dt="2023-01-30T09:03:10.547" v="2771" actId="1036"/>
          <ac:cxnSpMkLst>
            <pc:docMk/>
            <pc:sldMk cId="3173380632" sldId="543"/>
            <ac:cxnSpMk id="64" creationId="{13B44368-95F3-4F83-A7D7-438864744477}"/>
          </ac:cxnSpMkLst>
        </pc:cxnChg>
        <pc:cxnChg chg="add mod">
          <ac:chgData name="Wijst, K. van der (Kaj-Ivar)" userId="4399a1f9-5af9-4131-b1e6-b42295269d91" providerId="ADAL" clId="{65533789-D72F-4FF4-A675-5950C4D541C0}" dt="2023-01-30T09:03:10.547" v="2771" actId="1036"/>
          <ac:cxnSpMkLst>
            <pc:docMk/>
            <pc:sldMk cId="3173380632" sldId="543"/>
            <ac:cxnSpMk id="71" creationId="{42789AE2-A6ED-4E84-BCA5-BEA0BE989CA1}"/>
          </ac:cxnSpMkLst>
        </pc:cxnChg>
        <pc:cxnChg chg="add mod">
          <ac:chgData name="Wijst, K. van der (Kaj-Ivar)" userId="4399a1f9-5af9-4131-b1e6-b42295269d91" providerId="ADAL" clId="{65533789-D72F-4FF4-A675-5950C4D541C0}" dt="2023-01-30T09:03:10.547" v="2771" actId="1036"/>
          <ac:cxnSpMkLst>
            <pc:docMk/>
            <pc:sldMk cId="3173380632" sldId="543"/>
            <ac:cxnSpMk id="73" creationId="{6C38C1C9-6BD2-4A1D-B7E2-C5D1B185237E}"/>
          </ac:cxnSpMkLst>
        </pc:cxnChg>
      </pc:sldChg>
      <pc:sldChg chg="addSp delSp modSp add mod ord modTransition modAnim">
        <pc:chgData name="Wijst, K. van der (Kaj-Ivar)" userId="4399a1f9-5af9-4131-b1e6-b42295269d91" providerId="ADAL" clId="{65533789-D72F-4FF4-A675-5950C4D541C0}" dt="2023-01-30T10:36:58.492" v="3328"/>
        <pc:sldMkLst>
          <pc:docMk/>
          <pc:sldMk cId="2225868062" sldId="544"/>
        </pc:sldMkLst>
        <pc:spChg chg="mod">
          <ac:chgData name="Wijst, K. van der (Kaj-Ivar)" userId="4399a1f9-5af9-4131-b1e6-b42295269d91" providerId="ADAL" clId="{65533789-D72F-4FF4-A675-5950C4D541C0}" dt="2023-01-30T09:23:24.536" v="3096" actId="164"/>
          <ac:spMkLst>
            <pc:docMk/>
            <pc:sldMk cId="2225868062" sldId="544"/>
            <ac:spMk id="4" creationId="{0D75F52F-2549-4DBC-AAB5-A1CE2AB828BA}"/>
          </ac:spMkLst>
        </pc:spChg>
        <pc:spChg chg="mod">
          <ac:chgData name="Wijst, K. van der (Kaj-Ivar)" userId="4399a1f9-5af9-4131-b1e6-b42295269d91" providerId="ADAL" clId="{65533789-D72F-4FF4-A675-5950C4D541C0}" dt="2023-01-30T09:23:32.069" v="3097" actId="164"/>
          <ac:spMkLst>
            <pc:docMk/>
            <pc:sldMk cId="2225868062" sldId="544"/>
            <ac:spMk id="7" creationId="{F3CC85B6-7CBF-4788-86AF-D9E69E98CA0A}"/>
          </ac:spMkLst>
        </pc:spChg>
        <pc:spChg chg="mod">
          <ac:chgData name="Wijst, K. van der (Kaj-Ivar)" userId="4399a1f9-5af9-4131-b1e6-b42295269d91" providerId="ADAL" clId="{65533789-D72F-4FF4-A675-5950C4D541C0}" dt="2023-01-30T09:23:37.967" v="3098" actId="164"/>
          <ac:spMkLst>
            <pc:docMk/>
            <pc:sldMk cId="2225868062" sldId="544"/>
            <ac:spMk id="8" creationId="{B33E2AF1-7956-42BA-8E5E-6748713F2FE3}"/>
          </ac:spMkLst>
        </pc:spChg>
        <pc:spChg chg="mod">
          <ac:chgData name="Wijst, K. van der (Kaj-Ivar)" userId="4399a1f9-5af9-4131-b1e6-b42295269d91" providerId="ADAL" clId="{65533789-D72F-4FF4-A675-5950C4D541C0}" dt="2023-01-30T09:23:43.162" v="3099" actId="164"/>
          <ac:spMkLst>
            <pc:docMk/>
            <pc:sldMk cId="2225868062" sldId="544"/>
            <ac:spMk id="12" creationId="{501094B1-729C-4991-92A7-CF6B76C51E4F}"/>
          </ac:spMkLst>
        </pc:spChg>
        <pc:spChg chg="add mod">
          <ac:chgData name="Wijst, K. van der (Kaj-Ivar)" userId="4399a1f9-5af9-4131-b1e6-b42295269d91" providerId="ADAL" clId="{65533789-D72F-4FF4-A675-5950C4D541C0}" dt="2023-01-30T09:26:54.382" v="3115" actId="947"/>
          <ac:spMkLst>
            <pc:docMk/>
            <pc:sldMk cId="2225868062" sldId="544"/>
            <ac:spMk id="27" creationId="{E89B61CB-5850-4E8D-AEFF-F509AB9CF01C}"/>
          </ac:spMkLst>
        </pc:spChg>
        <pc:spChg chg="add mod">
          <ac:chgData name="Wijst, K. van der (Kaj-Ivar)" userId="4399a1f9-5af9-4131-b1e6-b42295269d91" providerId="ADAL" clId="{65533789-D72F-4FF4-A675-5950C4D541C0}" dt="2023-01-30T09:23:32.069" v="3097" actId="164"/>
          <ac:spMkLst>
            <pc:docMk/>
            <pc:sldMk cId="2225868062" sldId="544"/>
            <ac:spMk id="38" creationId="{E21B7E9C-1054-4F84-9D74-3C2AB8E89356}"/>
          </ac:spMkLst>
        </pc:spChg>
        <pc:spChg chg="add mod">
          <ac:chgData name="Wijst, K. van der (Kaj-Ivar)" userId="4399a1f9-5af9-4131-b1e6-b42295269d91" providerId="ADAL" clId="{65533789-D72F-4FF4-A675-5950C4D541C0}" dt="2023-01-30T09:23:37.967" v="3098" actId="164"/>
          <ac:spMkLst>
            <pc:docMk/>
            <pc:sldMk cId="2225868062" sldId="544"/>
            <ac:spMk id="39" creationId="{0F020006-F608-4821-AC3C-D52F7FE69D3B}"/>
          </ac:spMkLst>
        </pc:spChg>
        <pc:spChg chg="add mod">
          <ac:chgData name="Wijst, K. van der (Kaj-Ivar)" userId="4399a1f9-5af9-4131-b1e6-b42295269d91" providerId="ADAL" clId="{65533789-D72F-4FF4-A675-5950C4D541C0}" dt="2023-01-30T09:14:45.215" v="2917" actId="571"/>
          <ac:spMkLst>
            <pc:docMk/>
            <pc:sldMk cId="2225868062" sldId="544"/>
            <ac:spMk id="53" creationId="{504B2E4F-BFAB-4F16-8CFB-6DEFB27552B2}"/>
          </ac:spMkLst>
        </pc:spChg>
        <pc:spChg chg="add mod">
          <ac:chgData name="Wijst, K. van der (Kaj-Ivar)" userId="4399a1f9-5af9-4131-b1e6-b42295269d91" providerId="ADAL" clId="{65533789-D72F-4FF4-A675-5950C4D541C0}" dt="2023-01-30T09:23:50.820" v="3100" actId="164"/>
          <ac:spMkLst>
            <pc:docMk/>
            <pc:sldMk cId="2225868062" sldId="544"/>
            <ac:spMk id="54" creationId="{AE7C1184-FBF6-4A47-B60D-EAA3D933F209}"/>
          </ac:spMkLst>
        </pc:spChg>
        <pc:spChg chg="add mod">
          <ac:chgData name="Wijst, K. van der (Kaj-Ivar)" userId="4399a1f9-5af9-4131-b1e6-b42295269d91" providerId="ADAL" clId="{65533789-D72F-4FF4-A675-5950C4D541C0}" dt="2023-01-30T09:24:03.791" v="3103" actId="164"/>
          <ac:spMkLst>
            <pc:docMk/>
            <pc:sldMk cId="2225868062" sldId="544"/>
            <ac:spMk id="55" creationId="{6B229848-9206-4CFF-81D1-46A820142030}"/>
          </ac:spMkLst>
        </pc:spChg>
        <pc:spChg chg="mod">
          <ac:chgData name="Wijst, K. van der (Kaj-Ivar)" userId="4399a1f9-5af9-4131-b1e6-b42295269d91" providerId="ADAL" clId="{65533789-D72F-4FF4-A675-5950C4D541C0}" dt="2023-01-30T09:23:50.820" v="3100" actId="164"/>
          <ac:spMkLst>
            <pc:docMk/>
            <pc:sldMk cId="2225868062" sldId="544"/>
            <ac:spMk id="56" creationId="{6F14DDAD-AEF0-49F0-BA3E-4803EB67F926}"/>
          </ac:spMkLst>
        </pc:spChg>
        <pc:spChg chg="add mod">
          <ac:chgData name="Wijst, K. van der (Kaj-Ivar)" userId="4399a1f9-5af9-4131-b1e6-b42295269d91" providerId="ADAL" clId="{65533789-D72F-4FF4-A675-5950C4D541C0}" dt="2023-01-30T09:23:43.162" v="3099" actId="164"/>
          <ac:spMkLst>
            <pc:docMk/>
            <pc:sldMk cId="2225868062" sldId="544"/>
            <ac:spMk id="58" creationId="{283826FF-816E-4D89-8DFF-BBC821557621}"/>
          </ac:spMkLst>
        </pc:spChg>
        <pc:spChg chg="mod">
          <ac:chgData name="Wijst, K. van der (Kaj-Ivar)" userId="4399a1f9-5af9-4131-b1e6-b42295269d91" providerId="ADAL" clId="{65533789-D72F-4FF4-A675-5950C4D541C0}" dt="2023-01-30T09:24:03.791" v="3103" actId="164"/>
          <ac:spMkLst>
            <pc:docMk/>
            <pc:sldMk cId="2225868062" sldId="544"/>
            <ac:spMk id="59" creationId="{F42D9D8D-D91A-4C12-99EB-39758580EC0E}"/>
          </ac:spMkLst>
        </pc:spChg>
        <pc:spChg chg="mod">
          <ac:chgData name="Wijst, K. van der (Kaj-Ivar)" userId="4399a1f9-5af9-4131-b1e6-b42295269d91" providerId="ADAL" clId="{65533789-D72F-4FF4-A675-5950C4D541C0}" dt="2023-01-30T09:24:14.551" v="3104" actId="164"/>
          <ac:spMkLst>
            <pc:docMk/>
            <pc:sldMk cId="2225868062" sldId="544"/>
            <ac:spMk id="76" creationId="{B0EE6A79-FAED-4160-A062-DADA69ADC27F}"/>
          </ac:spMkLst>
        </pc:spChg>
        <pc:spChg chg="mod">
          <ac:chgData name="Wijst, K. van der (Kaj-Ivar)" userId="4399a1f9-5af9-4131-b1e6-b42295269d91" providerId="ADAL" clId="{65533789-D72F-4FF4-A675-5950C4D541C0}" dt="2023-01-30T09:24:18.710" v="3105" actId="164"/>
          <ac:spMkLst>
            <pc:docMk/>
            <pc:sldMk cId="2225868062" sldId="544"/>
            <ac:spMk id="79" creationId="{3520E4EC-6022-467A-B803-A1E4EAB0A7BE}"/>
          </ac:spMkLst>
        </pc:spChg>
        <pc:spChg chg="mod">
          <ac:chgData name="Wijst, K. van der (Kaj-Ivar)" userId="4399a1f9-5af9-4131-b1e6-b42295269d91" providerId="ADAL" clId="{65533789-D72F-4FF4-A675-5950C4D541C0}" dt="2023-01-30T09:28:49.154" v="3116" actId="1076"/>
          <ac:spMkLst>
            <pc:docMk/>
            <pc:sldMk cId="2225868062" sldId="544"/>
            <ac:spMk id="80" creationId="{FB4CCD7E-9307-45D1-A806-6A252300225F}"/>
          </ac:spMkLst>
        </pc:spChg>
        <pc:spChg chg="mod">
          <ac:chgData name="Wijst, K. van der (Kaj-Ivar)" userId="4399a1f9-5af9-4131-b1e6-b42295269d91" providerId="ADAL" clId="{65533789-D72F-4FF4-A675-5950C4D541C0}" dt="2023-01-30T09:18:40.962" v="3063" actId="14100"/>
          <ac:spMkLst>
            <pc:docMk/>
            <pc:sldMk cId="2225868062" sldId="544"/>
            <ac:spMk id="81" creationId="{D84BB5A9-3CFA-4C76-AC2F-FDCF4C2901FE}"/>
          </ac:spMkLst>
        </pc:spChg>
        <pc:spChg chg="add mod">
          <ac:chgData name="Wijst, K. van der (Kaj-Ivar)" userId="4399a1f9-5af9-4131-b1e6-b42295269d91" providerId="ADAL" clId="{65533789-D72F-4FF4-A675-5950C4D541C0}" dt="2023-01-30T09:24:14.551" v="3104" actId="164"/>
          <ac:spMkLst>
            <pc:docMk/>
            <pc:sldMk cId="2225868062" sldId="544"/>
            <ac:spMk id="84" creationId="{83126B6C-639B-414E-96A6-7E003F51FCF5}"/>
          </ac:spMkLst>
        </pc:spChg>
        <pc:spChg chg="add mod">
          <ac:chgData name="Wijst, K. van der (Kaj-Ivar)" userId="4399a1f9-5af9-4131-b1e6-b42295269d91" providerId="ADAL" clId="{65533789-D72F-4FF4-A675-5950C4D541C0}" dt="2023-01-30T09:24:18.710" v="3105" actId="164"/>
          <ac:spMkLst>
            <pc:docMk/>
            <pc:sldMk cId="2225868062" sldId="544"/>
            <ac:spMk id="85" creationId="{A7531200-4E6F-4856-A30D-D68DBE5F7FC2}"/>
          </ac:spMkLst>
        </pc:spChg>
        <pc:spChg chg="add del mod ord">
          <ac:chgData name="Wijst, K. van der (Kaj-Ivar)" userId="4399a1f9-5af9-4131-b1e6-b42295269d91" providerId="ADAL" clId="{65533789-D72F-4FF4-A675-5950C4D541C0}" dt="2023-01-30T10:13:20.741" v="3201" actId="21"/>
          <ac:spMkLst>
            <pc:docMk/>
            <pc:sldMk cId="2225868062" sldId="544"/>
            <ac:spMk id="88" creationId="{51C11929-3525-4E53-B85B-D63EDCBA36AE}"/>
          </ac:spMkLst>
        </pc:spChg>
        <pc:spChg chg="mod">
          <ac:chgData name="Wijst, K. van der (Kaj-Ivar)" userId="4399a1f9-5af9-4131-b1e6-b42295269d91" providerId="ADAL" clId="{65533789-D72F-4FF4-A675-5950C4D541C0}" dt="2023-01-30T10:06:35.122" v="3143" actId="571"/>
          <ac:spMkLst>
            <pc:docMk/>
            <pc:sldMk cId="2225868062" sldId="544"/>
            <ac:spMk id="92" creationId="{8A0AC599-DFED-43D5-BB9B-BDF200D78F30}"/>
          </ac:spMkLst>
        </pc:spChg>
        <pc:spChg chg="mod">
          <ac:chgData name="Wijst, K. van der (Kaj-Ivar)" userId="4399a1f9-5af9-4131-b1e6-b42295269d91" providerId="ADAL" clId="{65533789-D72F-4FF4-A675-5950C4D541C0}" dt="2023-01-30T10:06:35.122" v="3143" actId="571"/>
          <ac:spMkLst>
            <pc:docMk/>
            <pc:sldMk cId="2225868062" sldId="544"/>
            <ac:spMk id="94" creationId="{A359781A-676D-4C7B-B789-73579D7D7AF4}"/>
          </ac:spMkLst>
        </pc:spChg>
        <pc:spChg chg="add del mod">
          <ac:chgData name="Wijst, K. van der (Kaj-Ivar)" userId="4399a1f9-5af9-4131-b1e6-b42295269d91" providerId="ADAL" clId="{65533789-D72F-4FF4-A675-5950C4D541C0}" dt="2023-01-30T10:13:20.741" v="3201" actId="21"/>
          <ac:spMkLst>
            <pc:docMk/>
            <pc:sldMk cId="2225868062" sldId="544"/>
            <ac:spMk id="96" creationId="{CB034BD1-FF9D-4078-A670-C2F85D02158C}"/>
          </ac:spMkLst>
        </pc:spChg>
        <pc:spChg chg="add del mod ord">
          <ac:chgData name="Wijst, K. van der (Kaj-Ivar)" userId="4399a1f9-5af9-4131-b1e6-b42295269d91" providerId="ADAL" clId="{65533789-D72F-4FF4-A675-5950C4D541C0}" dt="2023-01-30T10:13:20.741" v="3201" actId="21"/>
          <ac:spMkLst>
            <pc:docMk/>
            <pc:sldMk cId="2225868062" sldId="544"/>
            <ac:spMk id="97" creationId="{CE1035A2-A428-4220-B7B7-BA59FBE49903}"/>
          </ac:spMkLst>
        </pc:spChg>
        <pc:spChg chg="add del mod ord">
          <ac:chgData name="Wijst, K. van der (Kaj-Ivar)" userId="4399a1f9-5af9-4131-b1e6-b42295269d91" providerId="ADAL" clId="{65533789-D72F-4FF4-A675-5950C4D541C0}" dt="2023-01-30T10:13:20.741" v="3201" actId="21"/>
          <ac:spMkLst>
            <pc:docMk/>
            <pc:sldMk cId="2225868062" sldId="544"/>
            <ac:spMk id="98" creationId="{66F4C93E-AEC5-4462-9AE8-80275E2549D1}"/>
          </ac:spMkLst>
        </pc:spChg>
        <pc:spChg chg="add del">
          <ac:chgData name="Wijst, K. van der (Kaj-Ivar)" userId="4399a1f9-5af9-4131-b1e6-b42295269d91" providerId="ADAL" clId="{65533789-D72F-4FF4-A675-5950C4D541C0}" dt="2023-01-30T10:09:28.901" v="3167"/>
          <ac:spMkLst>
            <pc:docMk/>
            <pc:sldMk cId="2225868062" sldId="544"/>
            <ac:spMk id="99" creationId="{8B156491-0BBD-4EB9-AED8-797792608786}"/>
          </ac:spMkLst>
        </pc:spChg>
        <pc:spChg chg="add del mod ord">
          <ac:chgData name="Wijst, K. van der (Kaj-Ivar)" userId="4399a1f9-5af9-4131-b1e6-b42295269d91" providerId="ADAL" clId="{65533789-D72F-4FF4-A675-5950C4D541C0}" dt="2023-01-30T10:13:20.741" v="3201" actId="21"/>
          <ac:spMkLst>
            <pc:docMk/>
            <pc:sldMk cId="2225868062" sldId="544"/>
            <ac:spMk id="101" creationId="{63F9C89D-888A-41EF-A5A1-67A7EC14BFFB}"/>
          </ac:spMkLst>
        </pc:spChg>
        <pc:spChg chg="add del mod ord">
          <ac:chgData name="Wijst, K. van der (Kaj-Ivar)" userId="4399a1f9-5af9-4131-b1e6-b42295269d91" providerId="ADAL" clId="{65533789-D72F-4FF4-A675-5950C4D541C0}" dt="2023-01-30T10:13:20.741" v="3201" actId="21"/>
          <ac:spMkLst>
            <pc:docMk/>
            <pc:sldMk cId="2225868062" sldId="544"/>
            <ac:spMk id="103" creationId="{FE4E9BD3-6FA2-4ABB-BE15-7886629D3687}"/>
          </ac:spMkLst>
        </pc:spChg>
        <pc:spChg chg="add del">
          <ac:chgData name="Wijst, K. van der (Kaj-Ivar)" userId="4399a1f9-5af9-4131-b1e6-b42295269d91" providerId="ADAL" clId="{65533789-D72F-4FF4-A675-5950C4D541C0}" dt="2023-01-30T10:11:06.942" v="3186"/>
          <ac:spMkLst>
            <pc:docMk/>
            <pc:sldMk cId="2225868062" sldId="544"/>
            <ac:spMk id="104" creationId="{B7A14465-55A2-4611-B85F-090874B9CA40}"/>
          </ac:spMkLst>
        </pc:spChg>
        <pc:spChg chg="add mod ord topLvl">
          <ac:chgData name="Wijst, K. van der (Kaj-Ivar)" userId="4399a1f9-5af9-4131-b1e6-b42295269d91" providerId="ADAL" clId="{65533789-D72F-4FF4-A675-5950C4D541C0}" dt="2023-01-30T10:34:59.279" v="3220" actId="165"/>
          <ac:spMkLst>
            <pc:docMk/>
            <pc:sldMk cId="2225868062" sldId="544"/>
            <ac:spMk id="106" creationId="{5E2AF7CA-AEE4-4F6D-B717-7AEF779BDE6D}"/>
          </ac:spMkLst>
        </pc:spChg>
        <pc:spChg chg="add mod ord topLvl">
          <ac:chgData name="Wijst, K. van der (Kaj-Ivar)" userId="4399a1f9-5af9-4131-b1e6-b42295269d91" providerId="ADAL" clId="{65533789-D72F-4FF4-A675-5950C4D541C0}" dt="2023-01-30T10:34:59.279" v="3220" actId="165"/>
          <ac:spMkLst>
            <pc:docMk/>
            <pc:sldMk cId="2225868062" sldId="544"/>
            <ac:spMk id="107" creationId="{869B7FE1-1A68-473C-9024-30623E24D457}"/>
          </ac:spMkLst>
        </pc:spChg>
        <pc:spChg chg="add mod ord topLvl">
          <ac:chgData name="Wijst, K. van der (Kaj-Ivar)" userId="4399a1f9-5af9-4131-b1e6-b42295269d91" providerId="ADAL" clId="{65533789-D72F-4FF4-A675-5950C4D541C0}" dt="2023-01-30T10:35:09.781" v="3222" actId="165"/>
          <ac:spMkLst>
            <pc:docMk/>
            <pc:sldMk cId="2225868062" sldId="544"/>
            <ac:spMk id="108" creationId="{7B091CD1-21E5-4606-B912-B1E09FA33877}"/>
          </ac:spMkLst>
        </pc:spChg>
        <pc:spChg chg="add mod ord topLvl">
          <ac:chgData name="Wijst, K. van der (Kaj-Ivar)" userId="4399a1f9-5af9-4131-b1e6-b42295269d91" providerId="ADAL" clId="{65533789-D72F-4FF4-A675-5950C4D541C0}" dt="2023-01-30T10:35:09.781" v="3222" actId="165"/>
          <ac:spMkLst>
            <pc:docMk/>
            <pc:sldMk cId="2225868062" sldId="544"/>
            <ac:spMk id="109" creationId="{AF0A09DA-D108-4AD4-8E8B-18124682F99C}"/>
          </ac:spMkLst>
        </pc:spChg>
        <pc:spChg chg="add mod ord topLvl">
          <ac:chgData name="Wijst, K. van der (Kaj-Ivar)" userId="4399a1f9-5af9-4131-b1e6-b42295269d91" providerId="ADAL" clId="{65533789-D72F-4FF4-A675-5950C4D541C0}" dt="2023-01-30T10:35:02.990" v="3221" actId="165"/>
          <ac:spMkLst>
            <pc:docMk/>
            <pc:sldMk cId="2225868062" sldId="544"/>
            <ac:spMk id="110" creationId="{94090737-E1BD-428B-90D3-7D21A779F359}"/>
          </ac:spMkLst>
        </pc:spChg>
        <pc:spChg chg="add mod ord topLvl">
          <ac:chgData name="Wijst, K. van der (Kaj-Ivar)" userId="4399a1f9-5af9-4131-b1e6-b42295269d91" providerId="ADAL" clId="{65533789-D72F-4FF4-A675-5950C4D541C0}" dt="2023-01-30T10:35:02.990" v="3221" actId="165"/>
          <ac:spMkLst>
            <pc:docMk/>
            <pc:sldMk cId="2225868062" sldId="544"/>
            <ac:spMk id="112" creationId="{B9FD3064-1CD9-4806-9A40-6411E51A1447}"/>
          </ac:spMkLst>
        </pc:spChg>
        <pc:grpChg chg="add mod">
          <ac:chgData name="Wijst, K. van der (Kaj-Ivar)" userId="4399a1f9-5af9-4131-b1e6-b42295269d91" providerId="ADAL" clId="{65533789-D72F-4FF4-A675-5950C4D541C0}" dt="2023-01-30T09:23:24.536" v="3096" actId="164"/>
          <ac:grpSpMkLst>
            <pc:docMk/>
            <pc:sldMk cId="2225868062" sldId="544"/>
            <ac:grpSpMk id="46" creationId="{06FC85A8-4F3C-4BB6-97CF-AE27DECA8855}"/>
          </ac:grpSpMkLst>
        </pc:grpChg>
        <pc:grpChg chg="add mod">
          <ac:chgData name="Wijst, K. van der (Kaj-Ivar)" userId="4399a1f9-5af9-4131-b1e6-b42295269d91" providerId="ADAL" clId="{65533789-D72F-4FF4-A675-5950C4D541C0}" dt="2023-01-30T09:23:32.069" v="3097" actId="164"/>
          <ac:grpSpMkLst>
            <pc:docMk/>
            <pc:sldMk cId="2225868062" sldId="544"/>
            <ac:grpSpMk id="47" creationId="{8352D4C4-DC00-4C35-BB4E-EA38CC1119B2}"/>
          </ac:grpSpMkLst>
        </pc:grpChg>
        <pc:grpChg chg="add mod">
          <ac:chgData name="Wijst, K. van der (Kaj-Ivar)" userId="4399a1f9-5af9-4131-b1e6-b42295269d91" providerId="ADAL" clId="{65533789-D72F-4FF4-A675-5950C4D541C0}" dt="2023-01-30T09:23:37.967" v="3098" actId="164"/>
          <ac:grpSpMkLst>
            <pc:docMk/>
            <pc:sldMk cId="2225868062" sldId="544"/>
            <ac:grpSpMk id="48" creationId="{FD60E6D1-1D5F-4DE2-8B99-BFF3AAD3EDA1}"/>
          </ac:grpSpMkLst>
        </pc:grpChg>
        <pc:grpChg chg="add mod">
          <ac:chgData name="Wijst, K. van der (Kaj-Ivar)" userId="4399a1f9-5af9-4131-b1e6-b42295269d91" providerId="ADAL" clId="{65533789-D72F-4FF4-A675-5950C4D541C0}" dt="2023-01-30T09:23:43.162" v="3099" actId="164"/>
          <ac:grpSpMkLst>
            <pc:docMk/>
            <pc:sldMk cId="2225868062" sldId="544"/>
            <ac:grpSpMk id="49" creationId="{9C451E5F-CC3F-4A2F-A3D8-CCEBC1842F68}"/>
          </ac:grpSpMkLst>
        </pc:grpChg>
        <pc:grpChg chg="add mod">
          <ac:chgData name="Wijst, K. van der (Kaj-Ivar)" userId="4399a1f9-5af9-4131-b1e6-b42295269d91" providerId="ADAL" clId="{65533789-D72F-4FF4-A675-5950C4D541C0}" dt="2023-01-30T09:23:50.820" v="3100" actId="164"/>
          <ac:grpSpMkLst>
            <pc:docMk/>
            <pc:sldMk cId="2225868062" sldId="544"/>
            <ac:grpSpMk id="50" creationId="{6F4582A7-6E10-4AB3-AF6B-159AF252B0B3}"/>
          </ac:grpSpMkLst>
        </pc:grpChg>
        <pc:grpChg chg="add mod">
          <ac:chgData name="Wijst, K. van der (Kaj-Ivar)" userId="4399a1f9-5af9-4131-b1e6-b42295269d91" providerId="ADAL" clId="{65533789-D72F-4FF4-A675-5950C4D541C0}" dt="2023-01-30T09:23:59.743" v="3102" actId="164"/>
          <ac:grpSpMkLst>
            <pc:docMk/>
            <pc:sldMk cId="2225868062" sldId="544"/>
            <ac:grpSpMk id="51" creationId="{50AAE800-6686-4253-A6A9-73B65B536F9A}"/>
          </ac:grpSpMkLst>
        </pc:grpChg>
        <pc:grpChg chg="add mod">
          <ac:chgData name="Wijst, K. van der (Kaj-Ivar)" userId="4399a1f9-5af9-4131-b1e6-b42295269d91" providerId="ADAL" clId="{65533789-D72F-4FF4-A675-5950C4D541C0}" dt="2023-01-30T09:24:03.791" v="3103" actId="164"/>
          <ac:grpSpMkLst>
            <pc:docMk/>
            <pc:sldMk cId="2225868062" sldId="544"/>
            <ac:grpSpMk id="57" creationId="{732DAAB8-5548-4829-8CB8-98ACEBB29ECA}"/>
          </ac:grpSpMkLst>
        </pc:grpChg>
        <pc:grpChg chg="add mod">
          <ac:chgData name="Wijst, K. van der (Kaj-Ivar)" userId="4399a1f9-5af9-4131-b1e6-b42295269d91" providerId="ADAL" clId="{65533789-D72F-4FF4-A675-5950C4D541C0}" dt="2023-01-30T09:28:49.154" v="3116" actId="1076"/>
          <ac:grpSpMkLst>
            <pc:docMk/>
            <pc:sldMk cId="2225868062" sldId="544"/>
            <ac:grpSpMk id="86" creationId="{DFF53B69-DC60-4C57-9A20-A783280514A9}"/>
          </ac:grpSpMkLst>
        </pc:grpChg>
        <pc:grpChg chg="add mod">
          <ac:chgData name="Wijst, K. van der (Kaj-Ivar)" userId="4399a1f9-5af9-4131-b1e6-b42295269d91" providerId="ADAL" clId="{65533789-D72F-4FF4-A675-5950C4D541C0}" dt="2023-01-30T09:24:18.710" v="3105" actId="164"/>
          <ac:grpSpMkLst>
            <pc:docMk/>
            <pc:sldMk cId="2225868062" sldId="544"/>
            <ac:grpSpMk id="87" creationId="{F283657E-A1C8-4FD6-8A1F-9D347E9E6191}"/>
          </ac:grpSpMkLst>
        </pc:grpChg>
        <pc:grpChg chg="add mod">
          <ac:chgData name="Wijst, K. van der (Kaj-Ivar)" userId="4399a1f9-5af9-4131-b1e6-b42295269d91" providerId="ADAL" clId="{65533789-D72F-4FF4-A675-5950C4D541C0}" dt="2023-01-30T10:06:35.122" v="3143" actId="571"/>
          <ac:grpSpMkLst>
            <pc:docMk/>
            <pc:sldMk cId="2225868062" sldId="544"/>
            <ac:grpSpMk id="91" creationId="{D9CF87B4-6350-41D0-8DD2-9C2B83B125AE}"/>
          </ac:grpSpMkLst>
        </pc:grpChg>
        <pc:grpChg chg="add del mod">
          <ac:chgData name="Wijst, K. van der (Kaj-Ivar)" userId="4399a1f9-5af9-4131-b1e6-b42295269d91" providerId="ADAL" clId="{65533789-D72F-4FF4-A675-5950C4D541C0}" dt="2023-01-30T10:35:02.990" v="3221" actId="165"/>
          <ac:grpSpMkLst>
            <pc:docMk/>
            <pc:sldMk cId="2225868062" sldId="544"/>
            <ac:grpSpMk id="115" creationId="{AB8B599B-A1C7-4738-8561-02CFBD394928}"/>
          </ac:grpSpMkLst>
        </pc:grpChg>
        <pc:grpChg chg="add del mod">
          <ac:chgData name="Wijst, K. van der (Kaj-Ivar)" userId="4399a1f9-5af9-4131-b1e6-b42295269d91" providerId="ADAL" clId="{65533789-D72F-4FF4-A675-5950C4D541C0}" dt="2023-01-30T10:34:59.279" v="3220" actId="165"/>
          <ac:grpSpMkLst>
            <pc:docMk/>
            <pc:sldMk cId="2225868062" sldId="544"/>
            <ac:grpSpMk id="116" creationId="{5E88D2EB-A760-416F-BBDB-A5C1137A1FC9}"/>
          </ac:grpSpMkLst>
        </pc:grpChg>
        <pc:grpChg chg="add del mod">
          <ac:chgData name="Wijst, K. van der (Kaj-Ivar)" userId="4399a1f9-5af9-4131-b1e6-b42295269d91" providerId="ADAL" clId="{65533789-D72F-4FF4-A675-5950C4D541C0}" dt="2023-01-30T10:35:09.781" v="3222" actId="165"/>
          <ac:grpSpMkLst>
            <pc:docMk/>
            <pc:sldMk cId="2225868062" sldId="544"/>
            <ac:grpSpMk id="117" creationId="{727AD15E-2566-46DF-8422-8D2A90B6B786}"/>
          </ac:grpSpMkLst>
        </pc:grpChg>
        <pc:picChg chg="add mod">
          <ac:chgData name="Wijst, K. van der (Kaj-Ivar)" userId="4399a1f9-5af9-4131-b1e6-b42295269d91" providerId="ADAL" clId="{65533789-D72F-4FF4-A675-5950C4D541C0}" dt="2023-01-30T09:23:50.820" v="3100" actId="164"/>
          <ac:picMkLst>
            <pc:docMk/>
            <pc:sldMk cId="2225868062" sldId="544"/>
            <ac:picMk id="5" creationId="{4258F695-39B9-47E5-8971-D7ABD011F831}"/>
          </ac:picMkLst>
        </pc:picChg>
        <pc:picChg chg="add mod">
          <ac:chgData name="Wijst, K. van der (Kaj-Ivar)" userId="4399a1f9-5af9-4131-b1e6-b42295269d91" providerId="ADAL" clId="{65533789-D72F-4FF4-A675-5950C4D541C0}" dt="2023-01-30T09:24:03.791" v="3103" actId="164"/>
          <ac:picMkLst>
            <pc:docMk/>
            <pc:sldMk cId="2225868062" sldId="544"/>
            <ac:picMk id="10" creationId="{B544227E-7102-4ED3-B5BB-511F96FA508C}"/>
          </ac:picMkLst>
        </pc:picChg>
        <pc:picChg chg="add mod">
          <ac:chgData name="Wijst, K. van der (Kaj-Ivar)" userId="4399a1f9-5af9-4131-b1e6-b42295269d91" providerId="ADAL" clId="{65533789-D72F-4FF4-A675-5950C4D541C0}" dt="2023-01-30T09:24:14.551" v="3104" actId="164"/>
          <ac:picMkLst>
            <pc:docMk/>
            <pc:sldMk cId="2225868062" sldId="544"/>
            <ac:picMk id="13" creationId="{ED47C5AB-55D4-46F3-9375-2A200D4F4EBF}"/>
          </ac:picMkLst>
        </pc:picChg>
        <pc:picChg chg="add mod">
          <ac:chgData name="Wijst, K. van der (Kaj-Ivar)" userId="4399a1f9-5af9-4131-b1e6-b42295269d91" providerId="ADAL" clId="{65533789-D72F-4FF4-A675-5950C4D541C0}" dt="2023-01-30T09:24:14.551" v="3104" actId="164"/>
          <ac:picMkLst>
            <pc:docMk/>
            <pc:sldMk cId="2225868062" sldId="544"/>
            <ac:picMk id="15" creationId="{03FFB238-A6A0-4BA4-A248-22628269434A}"/>
          </ac:picMkLst>
        </pc:picChg>
        <pc:picChg chg="add mod">
          <ac:chgData name="Wijst, K. van der (Kaj-Ivar)" userId="4399a1f9-5af9-4131-b1e6-b42295269d91" providerId="ADAL" clId="{65533789-D72F-4FF4-A675-5950C4D541C0}" dt="2023-01-30T09:23:50.820" v="3100" actId="164"/>
          <ac:picMkLst>
            <pc:docMk/>
            <pc:sldMk cId="2225868062" sldId="544"/>
            <ac:picMk id="17" creationId="{50888C51-405D-49AA-BDF2-3B94EA11A7E2}"/>
          </ac:picMkLst>
        </pc:picChg>
        <pc:picChg chg="add mod">
          <ac:chgData name="Wijst, K. van der (Kaj-Ivar)" userId="4399a1f9-5af9-4131-b1e6-b42295269d91" providerId="ADAL" clId="{65533789-D72F-4FF4-A675-5950C4D541C0}" dt="2023-01-30T09:23:37.967" v="3098" actId="164"/>
          <ac:picMkLst>
            <pc:docMk/>
            <pc:sldMk cId="2225868062" sldId="544"/>
            <ac:picMk id="19" creationId="{BAD6E0AA-7048-4F65-8990-BFB9DDD33E1E}"/>
          </ac:picMkLst>
        </pc:picChg>
        <pc:picChg chg="add mod">
          <ac:chgData name="Wijst, K. van der (Kaj-Ivar)" userId="4399a1f9-5af9-4131-b1e6-b42295269d91" providerId="ADAL" clId="{65533789-D72F-4FF4-A675-5950C4D541C0}" dt="2023-01-30T09:23:32.069" v="3097" actId="164"/>
          <ac:picMkLst>
            <pc:docMk/>
            <pc:sldMk cId="2225868062" sldId="544"/>
            <ac:picMk id="21" creationId="{35F6BAED-E540-4D0E-9476-67C3C7C6DB11}"/>
          </ac:picMkLst>
        </pc:picChg>
        <pc:picChg chg="add mod">
          <ac:chgData name="Wijst, K. van der (Kaj-Ivar)" userId="4399a1f9-5af9-4131-b1e6-b42295269d91" providerId="ADAL" clId="{65533789-D72F-4FF4-A675-5950C4D541C0}" dt="2023-01-30T09:23:24.536" v="3096" actId="164"/>
          <ac:picMkLst>
            <pc:docMk/>
            <pc:sldMk cId="2225868062" sldId="544"/>
            <ac:picMk id="23" creationId="{80DE3FB5-20C8-4180-AE0C-70DA5284ACB4}"/>
          </ac:picMkLst>
        </pc:picChg>
        <pc:picChg chg="add del mod">
          <ac:chgData name="Wijst, K. van der (Kaj-Ivar)" userId="4399a1f9-5af9-4131-b1e6-b42295269d91" providerId="ADAL" clId="{65533789-D72F-4FF4-A675-5950C4D541C0}" dt="2023-01-30T09:07:24.761" v="2777" actId="478"/>
          <ac:picMkLst>
            <pc:docMk/>
            <pc:sldMk cId="2225868062" sldId="544"/>
            <ac:picMk id="25" creationId="{081374F2-55CA-435D-B575-91637026C24D}"/>
          </ac:picMkLst>
        </pc:picChg>
        <pc:picChg chg="add mod">
          <ac:chgData name="Wijst, K. van der (Kaj-Ivar)" userId="4399a1f9-5af9-4131-b1e6-b42295269d91" providerId="ADAL" clId="{65533789-D72F-4FF4-A675-5950C4D541C0}" dt="2023-01-30T09:24:18.710" v="3105" actId="164"/>
          <ac:picMkLst>
            <pc:docMk/>
            <pc:sldMk cId="2225868062" sldId="544"/>
            <ac:picMk id="45" creationId="{CACA17D3-8E95-4E71-858F-E339F9B035D5}"/>
          </ac:picMkLst>
        </pc:picChg>
        <pc:picChg chg="add mod">
          <ac:chgData name="Wijst, K. van der (Kaj-Ivar)" userId="4399a1f9-5af9-4131-b1e6-b42295269d91" providerId="ADAL" clId="{65533789-D72F-4FF4-A675-5950C4D541C0}" dt="2023-01-30T09:14:45.215" v="2917" actId="571"/>
          <ac:picMkLst>
            <pc:docMk/>
            <pc:sldMk cId="2225868062" sldId="544"/>
            <ac:picMk id="52" creationId="{E1178F83-9E73-46EA-B698-AA9C5CE5B980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0" creationId="{436F1815-8510-4612-B53B-155C8A588EF6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1" creationId="{19B93053-E4E4-4F60-B10C-F8007CEDB347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3" creationId="{D27171EB-96EE-4E41-BFF2-CDD57BB82DB2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5" creationId="{C1351573-57A6-4923-B315-2279E8EB7A36}"/>
          </ac:picMkLst>
        </pc:picChg>
        <pc:picChg chg="add mod">
          <ac:chgData name="Wijst, K. van der (Kaj-Ivar)" userId="4399a1f9-5af9-4131-b1e6-b42295269d91" providerId="ADAL" clId="{65533789-D72F-4FF4-A675-5950C4D541C0}" dt="2023-01-30T09:24:03.791" v="3103" actId="164"/>
          <ac:picMkLst>
            <pc:docMk/>
            <pc:sldMk cId="2225868062" sldId="544"/>
            <ac:picMk id="66" creationId="{2C0086F4-234F-4BD4-AD0D-B8AB30DBF658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7" creationId="{3116FFA6-9EE6-4DB3-815B-230DE15B032D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8" creationId="{D4CBA61E-FD4E-48AA-9EDD-8984705878C3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69" creationId="{6A46947C-23CE-42A9-ADA4-82399EC59B56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70" creationId="{9394400D-7FD3-4A56-B953-D9E5A2DCDECD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72" creationId="{73D71417-0372-4064-B80B-EEC64D70D38B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74" creationId="{F0F55757-02D1-41D8-8C25-DE04C6907812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75" creationId="{24C81C93-EFAA-4BB3-8DA0-AF37B917E225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77" creationId="{EAE7E5E7-86C0-4B88-81FB-7417CAF9A3E5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78" creationId="{6A058723-0C39-4F17-AAD8-DE2BB8EAFAED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82" creationId="{A33DECE5-6716-44C2-946F-8A2EFB70BE5F}"/>
          </ac:picMkLst>
        </pc:picChg>
        <pc:picChg chg="add del mod">
          <ac:chgData name="Wijst, K. van der (Kaj-Ivar)" userId="4399a1f9-5af9-4131-b1e6-b42295269d91" providerId="ADAL" clId="{65533789-D72F-4FF4-A675-5950C4D541C0}" dt="2023-01-30T09:21:30.931" v="3092" actId="478"/>
          <ac:picMkLst>
            <pc:docMk/>
            <pc:sldMk cId="2225868062" sldId="544"/>
            <ac:picMk id="83" creationId="{D5DB2BA0-C6A2-417D-B3A6-08071E7710FE}"/>
          </ac:picMkLst>
        </pc:picChg>
        <pc:picChg chg="add del mod">
          <ac:chgData name="Wijst, K. van der (Kaj-Ivar)" userId="4399a1f9-5af9-4131-b1e6-b42295269d91" providerId="ADAL" clId="{65533789-D72F-4FF4-A675-5950C4D541C0}" dt="2023-01-30T10:13:20.741" v="3201" actId="21"/>
          <ac:picMkLst>
            <pc:docMk/>
            <pc:sldMk cId="2225868062" sldId="544"/>
            <ac:picMk id="90" creationId="{F883A4C3-4669-4859-81FE-64FFC0A60952}"/>
          </ac:picMkLst>
        </pc:picChg>
        <pc:picChg chg="mod">
          <ac:chgData name="Wijst, K. van der (Kaj-Ivar)" userId="4399a1f9-5af9-4131-b1e6-b42295269d91" providerId="ADAL" clId="{65533789-D72F-4FF4-A675-5950C4D541C0}" dt="2023-01-30T10:06:35.122" v="3143" actId="571"/>
          <ac:picMkLst>
            <pc:docMk/>
            <pc:sldMk cId="2225868062" sldId="544"/>
            <ac:picMk id="93" creationId="{9892CB3E-5FEC-4120-99D5-D2372F314762}"/>
          </ac:picMkLst>
        </pc:picChg>
        <pc:picChg chg="add mod">
          <ac:chgData name="Wijst, K. van der (Kaj-Ivar)" userId="4399a1f9-5af9-4131-b1e6-b42295269d91" providerId="ADAL" clId="{65533789-D72F-4FF4-A675-5950C4D541C0}" dt="2023-01-30T10:06:35.122" v="3143" actId="571"/>
          <ac:picMkLst>
            <pc:docMk/>
            <pc:sldMk cId="2225868062" sldId="544"/>
            <ac:picMk id="95" creationId="{F4DBB5A5-D2CB-49ED-B41B-E4FA7BB2187F}"/>
          </ac:picMkLst>
        </pc:picChg>
        <pc:picChg chg="add del mod">
          <ac:chgData name="Wijst, K. van der (Kaj-Ivar)" userId="4399a1f9-5af9-4131-b1e6-b42295269d91" providerId="ADAL" clId="{65533789-D72F-4FF4-A675-5950C4D541C0}" dt="2023-01-30T10:13:20.741" v="3201" actId="21"/>
          <ac:picMkLst>
            <pc:docMk/>
            <pc:sldMk cId="2225868062" sldId="544"/>
            <ac:picMk id="100" creationId="{D6C26B1A-2AEB-48F7-9E89-0ED054D3EB83}"/>
          </ac:picMkLst>
        </pc:picChg>
        <pc:picChg chg="add del mod ord">
          <ac:chgData name="Wijst, K. van der (Kaj-Ivar)" userId="4399a1f9-5af9-4131-b1e6-b42295269d91" providerId="ADAL" clId="{65533789-D72F-4FF4-A675-5950C4D541C0}" dt="2023-01-30T10:11:15.430" v="3190" actId="478"/>
          <ac:picMkLst>
            <pc:docMk/>
            <pc:sldMk cId="2225868062" sldId="544"/>
            <ac:picMk id="102" creationId="{AC4CE821-8486-4A6C-B512-BF19B08CBF87}"/>
          </ac:picMkLst>
        </pc:picChg>
        <pc:picChg chg="add del mod">
          <ac:chgData name="Wijst, K. van der (Kaj-Ivar)" userId="4399a1f9-5af9-4131-b1e6-b42295269d91" providerId="ADAL" clId="{65533789-D72F-4FF4-A675-5950C4D541C0}" dt="2023-01-30T10:13:20.741" v="3201" actId="21"/>
          <ac:picMkLst>
            <pc:docMk/>
            <pc:sldMk cId="2225868062" sldId="544"/>
            <ac:picMk id="105" creationId="{8B5B3615-E327-4A98-BBD4-2928E1E55FD3}"/>
          </ac:picMkLst>
        </pc:picChg>
        <pc:picChg chg="add mod ord topLvl">
          <ac:chgData name="Wijst, K. van der (Kaj-Ivar)" userId="4399a1f9-5af9-4131-b1e6-b42295269d91" providerId="ADAL" clId="{65533789-D72F-4FF4-A675-5950C4D541C0}" dt="2023-01-30T10:35:02.990" v="3221" actId="165"/>
          <ac:picMkLst>
            <pc:docMk/>
            <pc:sldMk cId="2225868062" sldId="544"/>
            <ac:picMk id="111" creationId="{5C296E4C-243E-461D-A0F7-45FF0C076F76}"/>
          </ac:picMkLst>
        </pc:picChg>
        <pc:picChg chg="add mod ord topLvl">
          <ac:chgData name="Wijst, K. van der (Kaj-Ivar)" userId="4399a1f9-5af9-4131-b1e6-b42295269d91" providerId="ADAL" clId="{65533789-D72F-4FF4-A675-5950C4D541C0}" dt="2023-01-30T10:35:09.781" v="3222" actId="165"/>
          <ac:picMkLst>
            <pc:docMk/>
            <pc:sldMk cId="2225868062" sldId="544"/>
            <ac:picMk id="113" creationId="{BBCB3622-6A3E-4AE2-94CB-B721D800BCA0}"/>
          </ac:picMkLst>
        </pc:picChg>
        <pc:picChg chg="add mod ord topLvl">
          <ac:chgData name="Wijst, K. van der (Kaj-Ivar)" userId="4399a1f9-5af9-4131-b1e6-b42295269d91" providerId="ADAL" clId="{65533789-D72F-4FF4-A675-5950C4D541C0}" dt="2023-01-30T10:34:59.279" v="3220" actId="165"/>
          <ac:picMkLst>
            <pc:docMk/>
            <pc:sldMk cId="2225868062" sldId="544"/>
            <ac:picMk id="114" creationId="{831322A7-2FFF-4521-AA80-74B7BE0D144A}"/>
          </ac:picMkLst>
        </pc:picChg>
        <pc:cxnChg chg="mod">
          <ac:chgData name="Wijst, K. van der (Kaj-Ivar)" userId="4399a1f9-5af9-4131-b1e6-b42295269d91" providerId="ADAL" clId="{65533789-D72F-4FF4-A675-5950C4D541C0}" dt="2023-01-30T09:13:01.460" v="2898" actId="14100"/>
          <ac:cxnSpMkLst>
            <pc:docMk/>
            <pc:sldMk cId="2225868062" sldId="544"/>
            <ac:cxnSpMk id="26" creationId="{9FC5B171-32DB-4807-BF4D-02DCD0E71EE0}"/>
          </ac:cxnSpMkLst>
        </pc:cxnChg>
        <pc:cxnChg chg="mod">
          <ac:chgData name="Wijst, K. van der (Kaj-Ivar)" userId="4399a1f9-5af9-4131-b1e6-b42295269d91" providerId="ADAL" clId="{65533789-D72F-4FF4-A675-5950C4D541C0}" dt="2023-01-30T09:16:18.993" v="3023" actId="14100"/>
          <ac:cxnSpMkLst>
            <pc:docMk/>
            <pc:sldMk cId="2225868062" sldId="544"/>
            <ac:cxnSpMk id="62" creationId="{6A5A7C1E-EF2E-4DE8-96AA-E91C0AB405FE}"/>
          </ac:cxnSpMkLst>
        </pc:cxnChg>
        <pc:cxnChg chg="mod">
          <ac:chgData name="Wijst, K. van der (Kaj-Ivar)" userId="4399a1f9-5af9-4131-b1e6-b42295269d91" providerId="ADAL" clId="{65533789-D72F-4FF4-A675-5950C4D541C0}" dt="2023-01-30T09:15:55.200" v="3015" actId="14100"/>
          <ac:cxnSpMkLst>
            <pc:docMk/>
            <pc:sldMk cId="2225868062" sldId="544"/>
            <ac:cxnSpMk id="64" creationId="{13B44368-95F3-4F83-A7D7-438864744477}"/>
          </ac:cxnSpMkLst>
        </pc:cxnChg>
        <pc:cxnChg chg="mod">
          <ac:chgData name="Wijst, K. van der (Kaj-Ivar)" userId="4399a1f9-5af9-4131-b1e6-b42295269d91" providerId="ADAL" clId="{65533789-D72F-4FF4-A675-5950C4D541C0}" dt="2023-01-30T09:12:46.161" v="2894" actId="14100"/>
          <ac:cxnSpMkLst>
            <pc:docMk/>
            <pc:sldMk cId="2225868062" sldId="544"/>
            <ac:cxnSpMk id="71" creationId="{42789AE2-A6ED-4E84-BCA5-BEA0BE989CA1}"/>
          </ac:cxnSpMkLst>
        </pc:cxnChg>
        <pc:cxnChg chg="mod">
          <ac:chgData name="Wijst, K. van der (Kaj-Ivar)" userId="4399a1f9-5af9-4131-b1e6-b42295269d91" providerId="ADAL" clId="{65533789-D72F-4FF4-A675-5950C4D541C0}" dt="2023-01-30T09:13:01.460" v="2898" actId="14100"/>
          <ac:cxnSpMkLst>
            <pc:docMk/>
            <pc:sldMk cId="2225868062" sldId="544"/>
            <ac:cxnSpMk id="73" creationId="{6C38C1C9-6BD2-4A1D-B7E2-C5D1B185237E}"/>
          </ac:cxnSpMkLst>
        </pc:cxnChg>
      </pc:sldChg>
      <pc:sldChg chg="addSp delSp modSp add mod modTransition delAnim modAnim">
        <pc:chgData name="Wijst, K. van der (Kaj-Ivar)" userId="4399a1f9-5af9-4131-b1e6-b42295269d91" providerId="ADAL" clId="{65533789-D72F-4FF4-A675-5950C4D541C0}" dt="2023-01-30T12:30:39.052" v="3529"/>
        <pc:sldMkLst>
          <pc:docMk/>
          <pc:sldMk cId="3395571951" sldId="545"/>
        </pc:sldMkLst>
        <pc:spChg chg="add del mod">
          <ac:chgData name="Wijst, K. van der (Kaj-Ivar)" userId="4399a1f9-5af9-4131-b1e6-b42295269d91" providerId="ADAL" clId="{65533789-D72F-4FF4-A675-5950C4D541C0}" dt="2023-01-30T10:45:02.463" v="3475" actId="478"/>
          <ac:spMkLst>
            <pc:docMk/>
            <pc:sldMk cId="3395571951" sldId="545"/>
            <ac:spMk id="3" creationId="{EB11BE65-C807-4630-9CAC-CF6A0C4F30D9}"/>
          </ac:spMkLst>
        </pc:spChg>
        <pc:spChg chg="add del">
          <ac:chgData name="Wijst, K. van der (Kaj-Ivar)" userId="4399a1f9-5af9-4131-b1e6-b42295269d91" providerId="ADAL" clId="{65533789-D72F-4FF4-A675-5950C4D541C0}" dt="2023-01-30T12:27:05.739" v="3493"/>
          <ac:spMkLst>
            <pc:docMk/>
            <pc:sldMk cId="3395571951" sldId="545"/>
            <ac:spMk id="44" creationId="{CBB72E67-CAE3-4839-B78A-238BCD382AF6}"/>
          </ac:spMkLst>
        </pc:spChg>
        <pc:spChg chg="add mod">
          <ac:chgData name="Wijst, K. van der (Kaj-Ivar)" userId="4399a1f9-5af9-4131-b1e6-b42295269d91" providerId="ADAL" clId="{65533789-D72F-4FF4-A675-5950C4D541C0}" dt="2023-01-30T10:36:46.562" v="3326" actId="20577"/>
          <ac:spMkLst>
            <pc:docMk/>
            <pc:sldMk cId="3395571951" sldId="545"/>
            <ac:spMk id="60" creationId="{6AA827F6-48F3-4175-868E-CD0BC0EEE0FF}"/>
          </ac:spMkLst>
        </pc:spChg>
        <pc:spChg chg="add del mod">
          <ac:chgData name="Wijst, K. van der (Kaj-Ivar)" userId="4399a1f9-5af9-4131-b1e6-b42295269d91" providerId="ADAL" clId="{65533789-D72F-4FF4-A675-5950C4D541C0}" dt="2023-01-30T10:44:25.459" v="3467" actId="478"/>
          <ac:spMkLst>
            <pc:docMk/>
            <pc:sldMk cId="3395571951" sldId="545"/>
            <ac:spMk id="61" creationId="{4C92BA31-BF45-48A6-B159-0B4101C08563}"/>
          </ac:spMkLst>
        </pc:spChg>
        <pc:spChg chg="add del mod">
          <ac:chgData name="Wijst, K. van der (Kaj-Ivar)" userId="4399a1f9-5af9-4131-b1e6-b42295269d91" providerId="ADAL" clId="{65533789-D72F-4FF4-A675-5950C4D541C0}" dt="2023-01-30T10:45:02.463" v="3475" actId="478"/>
          <ac:spMkLst>
            <pc:docMk/>
            <pc:sldMk cId="3395571951" sldId="545"/>
            <ac:spMk id="63" creationId="{3C5BDFF3-1FAA-4B05-9027-56A365269B34}"/>
          </ac:spMkLst>
        </pc:spChg>
        <pc:spChg chg="add del mod">
          <ac:chgData name="Wijst, K. van der (Kaj-Ivar)" userId="4399a1f9-5af9-4131-b1e6-b42295269d91" providerId="ADAL" clId="{65533789-D72F-4FF4-A675-5950C4D541C0}" dt="2023-01-30T10:40:32.094" v="3378" actId="478"/>
          <ac:spMkLst>
            <pc:docMk/>
            <pc:sldMk cId="3395571951" sldId="545"/>
            <ac:spMk id="65" creationId="{09F448F7-93C9-46B1-9119-48F69CDB9439}"/>
          </ac:spMkLst>
        </pc:spChg>
        <pc:spChg chg="add del mod">
          <ac:chgData name="Wijst, K. van der (Kaj-Ivar)" userId="4399a1f9-5af9-4131-b1e6-b42295269d91" providerId="ADAL" clId="{65533789-D72F-4FF4-A675-5950C4D541C0}" dt="2023-01-30T10:40:32.094" v="3378" actId="478"/>
          <ac:spMkLst>
            <pc:docMk/>
            <pc:sldMk cId="3395571951" sldId="545"/>
            <ac:spMk id="67" creationId="{B8F73487-F220-4718-8719-8946DCC5F51D}"/>
          </ac:spMkLst>
        </pc:spChg>
        <pc:spChg chg="add del mod">
          <ac:chgData name="Wijst, K. van der (Kaj-Ivar)" userId="4399a1f9-5af9-4131-b1e6-b42295269d91" providerId="ADAL" clId="{65533789-D72F-4FF4-A675-5950C4D541C0}" dt="2023-01-30T10:40:32.094" v="3378" actId="478"/>
          <ac:spMkLst>
            <pc:docMk/>
            <pc:sldMk cId="3395571951" sldId="545"/>
            <ac:spMk id="68" creationId="{0E3F9821-160E-442E-B88F-ACA7D28C8737}"/>
          </ac:spMkLst>
        </pc:spChg>
        <pc:spChg chg="add mod">
          <ac:chgData name="Wijst, K. van der (Kaj-Ivar)" userId="4399a1f9-5af9-4131-b1e6-b42295269d91" providerId="ADAL" clId="{65533789-D72F-4FF4-A675-5950C4D541C0}" dt="2023-01-30T10:44:38.888" v="3468" actId="14100"/>
          <ac:spMkLst>
            <pc:docMk/>
            <pc:sldMk cId="3395571951" sldId="545"/>
            <ac:spMk id="69" creationId="{7E65E117-8684-4D21-9CB7-99EE6ADC6F8A}"/>
          </ac:spMkLst>
        </pc:spChg>
        <pc:spChg chg="add mod">
          <ac:chgData name="Wijst, K. van der (Kaj-Ivar)" userId="4399a1f9-5af9-4131-b1e6-b42295269d91" providerId="ADAL" clId="{65533789-D72F-4FF4-A675-5950C4D541C0}" dt="2023-01-30T10:44:38.888" v="3468" actId="14100"/>
          <ac:spMkLst>
            <pc:docMk/>
            <pc:sldMk cId="3395571951" sldId="545"/>
            <ac:spMk id="70" creationId="{B00D39D4-3FB8-4747-BA78-7FDF336ADE17}"/>
          </ac:spMkLst>
        </pc:spChg>
        <pc:spChg chg="add mod">
          <ac:chgData name="Wijst, K. van der (Kaj-Ivar)" userId="4399a1f9-5af9-4131-b1e6-b42295269d91" providerId="ADAL" clId="{65533789-D72F-4FF4-A675-5950C4D541C0}" dt="2023-01-30T10:44:38.888" v="3468" actId="14100"/>
          <ac:spMkLst>
            <pc:docMk/>
            <pc:sldMk cId="3395571951" sldId="545"/>
            <ac:spMk id="72" creationId="{1968C0B8-E05D-40C1-A861-5611FC49F893}"/>
          </ac:spMkLst>
        </pc:spChg>
        <pc:spChg chg="add mod">
          <ac:chgData name="Wijst, K. van der (Kaj-Ivar)" userId="4399a1f9-5af9-4131-b1e6-b42295269d91" providerId="ADAL" clId="{65533789-D72F-4FF4-A675-5950C4D541C0}" dt="2023-01-30T10:44:43.626" v="3471" actId="20577"/>
          <ac:spMkLst>
            <pc:docMk/>
            <pc:sldMk cId="3395571951" sldId="545"/>
            <ac:spMk id="74" creationId="{47E87741-3604-407B-953A-E409BE4C649B}"/>
          </ac:spMkLst>
        </pc:spChg>
        <pc:spChg chg="del">
          <ac:chgData name="Wijst, K. van der (Kaj-Ivar)" userId="4399a1f9-5af9-4131-b1e6-b42295269d91" providerId="ADAL" clId="{65533789-D72F-4FF4-A675-5950C4D541C0}" dt="2023-01-30T10:34:52.851" v="3219" actId="478"/>
          <ac:spMkLst>
            <pc:docMk/>
            <pc:sldMk cId="3395571951" sldId="545"/>
            <ac:spMk id="80" creationId="{FB4CCD7E-9307-45D1-A806-6A252300225F}"/>
          </ac:spMkLst>
        </pc:spChg>
        <pc:spChg chg="del">
          <ac:chgData name="Wijst, K. van der (Kaj-Ivar)" userId="4399a1f9-5af9-4131-b1e6-b42295269d91" providerId="ADAL" clId="{65533789-D72F-4FF4-A675-5950C4D541C0}" dt="2023-01-30T10:34:52.851" v="3219" actId="478"/>
          <ac:spMkLst>
            <pc:docMk/>
            <pc:sldMk cId="3395571951" sldId="545"/>
            <ac:spMk id="81" creationId="{D84BB5A9-3CFA-4C76-AC2F-FDCF4C2901FE}"/>
          </ac:spMkLst>
        </pc:spChg>
        <pc:spChg chg="del mod topLvl">
          <ac:chgData name="Wijst, K. van der (Kaj-Ivar)" userId="4399a1f9-5af9-4131-b1e6-b42295269d91" providerId="ADAL" clId="{65533789-D72F-4FF4-A675-5950C4D541C0}" dt="2023-01-30T10:35:37.733" v="3229" actId="478"/>
          <ac:spMkLst>
            <pc:docMk/>
            <pc:sldMk cId="3395571951" sldId="545"/>
            <ac:spMk id="106" creationId="{5E2AF7CA-AEE4-4F6D-B717-7AEF779BDE6D}"/>
          </ac:spMkLst>
        </pc:spChg>
        <pc:spChg chg="mod topLvl">
          <ac:chgData name="Wijst, K. van der (Kaj-Ivar)" userId="4399a1f9-5af9-4131-b1e6-b42295269d91" providerId="ADAL" clId="{65533789-D72F-4FF4-A675-5950C4D541C0}" dt="2023-01-30T10:38:32.215" v="3336" actId="1076"/>
          <ac:spMkLst>
            <pc:docMk/>
            <pc:sldMk cId="3395571951" sldId="545"/>
            <ac:spMk id="107" creationId="{869B7FE1-1A68-473C-9024-30623E24D457}"/>
          </ac:spMkLst>
        </pc:spChg>
        <pc:spChg chg="del mod topLvl">
          <ac:chgData name="Wijst, K. van der (Kaj-Ivar)" userId="4399a1f9-5af9-4131-b1e6-b42295269d91" providerId="ADAL" clId="{65533789-D72F-4FF4-A675-5950C4D541C0}" dt="2023-01-30T10:35:37.733" v="3229" actId="478"/>
          <ac:spMkLst>
            <pc:docMk/>
            <pc:sldMk cId="3395571951" sldId="545"/>
            <ac:spMk id="108" creationId="{7B091CD1-21E5-4606-B912-B1E09FA33877}"/>
          </ac:spMkLst>
        </pc:spChg>
        <pc:spChg chg="mod topLvl">
          <ac:chgData name="Wijst, K. van der (Kaj-Ivar)" userId="4399a1f9-5af9-4131-b1e6-b42295269d91" providerId="ADAL" clId="{65533789-D72F-4FF4-A675-5950C4D541C0}" dt="2023-01-30T10:36:51.614" v="3327" actId="1076"/>
          <ac:spMkLst>
            <pc:docMk/>
            <pc:sldMk cId="3395571951" sldId="545"/>
            <ac:spMk id="109" creationId="{AF0A09DA-D108-4AD4-8E8B-18124682F99C}"/>
          </ac:spMkLst>
        </pc:spChg>
        <pc:spChg chg="del mod topLvl">
          <ac:chgData name="Wijst, K. van der (Kaj-Ivar)" userId="4399a1f9-5af9-4131-b1e6-b42295269d91" providerId="ADAL" clId="{65533789-D72F-4FF4-A675-5950C4D541C0}" dt="2023-01-30T10:35:37.733" v="3229" actId="478"/>
          <ac:spMkLst>
            <pc:docMk/>
            <pc:sldMk cId="3395571951" sldId="545"/>
            <ac:spMk id="110" creationId="{94090737-E1BD-428B-90D3-7D21A779F359}"/>
          </ac:spMkLst>
        </pc:spChg>
        <pc:spChg chg="mod topLvl">
          <ac:chgData name="Wijst, K. van der (Kaj-Ivar)" userId="4399a1f9-5af9-4131-b1e6-b42295269d91" providerId="ADAL" clId="{65533789-D72F-4FF4-A675-5950C4D541C0}" dt="2023-01-30T10:36:51.614" v="3327" actId="1076"/>
          <ac:spMkLst>
            <pc:docMk/>
            <pc:sldMk cId="3395571951" sldId="545"/>
            <ac:spMk id="112" creationId="{B9FD3064-1CD9-4806-9A40-6411E51A1447}"/>
          </ac:spMkLst>
        </pc:s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46" creationId="{06FC85A8-4F3C-4BB6-97CF-AE27DECA8855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47" creationId="{8352D4C4-DC00-4C35-BB4E-EA38CC1119B2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48" creationId="{FD60E6D1-1D5F-4DE2-8B99-BFF3AAD3EDA1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49" creationId="{9C451E5F-CC3F-4A2F-A3D8-CCEBC1842F68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50" creationId="{6F4582A7-6E10-4AB3-AF6B-159AF252B0B3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57" creationId="{732DAAB8-5548-4829-8CB8-98ACEBB29ECA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86" creationId="{DFF53B69-DC60-4C57-9A20-A783280514A9}"/>
          </ac:grpSpMkLst>
        </pc:grpChg>
        <pc:grpChg chg="del">
          <ac:chgData name="Wijst, K. van der (Kaj-Ivar)" userId="4399a1f9-5af9-4131-b1e6-b42295269d91" providerId="ADAL" clId="{65533789-D72F-4FF4-A675-5950C4D541C0}" dt="2023-01-30T10:34:52.851" v="3219" actId="478"/>
          <ac:grpSpMkLst>
            <pc:docMk/>
            <pc:sldMk cId="3395571951" sldId="545"/>
            <ac:grpSpMk id="87" creationId="{F283657E-A1C8-4FD6-8A1F-9D347E9E6191}"/>
          </ac:grpSpMkLst>
        </pc:grpChg>
        <pc:grpChg chg="del">
          <ac:chgData name="Wijst, K. van der (Kaj-Ivar)" userId="4399a1f9-5af9-4131-b1e6-b42295269d91" providerId="ADAL" clId="{65533789-D72F-4FF4-A675-5950C4D541C0}" dt="2023-01-30T10:35:31.418" v="3227" actId="165"/>
          <ac:grpSpMkLst>
            <pc:docMk/>
            <pc:sldMk cId="3395571951" sldId="545"/>
            <ac:grpSpMk id="115" creationId="{AB8B599B-A1C7-4738-8561-02CFBD394928}"/>
          </ac:grpSpMkLst>
        </pc:grpChg>
        <pc:grpChg chg="del">
          <ac:chgData name="Wijst, K. van der (Kaj-Ivar)" userId="4399a1f9-5af9-4131-b1e6-b42295269d91" providerId="ADAL" clId="{65533789-D72F-4FF4-A675-5950C4D541C0}" dt="2023-01-30T10:35:29.500" v="3226" actId="165"/>
          <ac:grpSpMkLst>
            <pc:docMk/>
            <pc:sldMk cId="3395571951" sldId="545"/>
            <ac:grpSpMk id="116" creationId="{5E88D2EB-A760-416F-BBDB-A5C1137A1FC9}"/>
          </ac:grpSpMkLst>
        </pc:grpChg>
        <pc:grpChg chg="del">
          <ac:chgData name="Wijst, K. van der (Kaj-Ivar)" userId="4399a1f9-5af9-4131-b1e6-b42295269d91" providerId="ADAL" clId="{65533789-D72F-4FF4-A675-5950C4D541C0}" dt="2023-01-30T10:35:33.991" v="3228" actId="165"/>
          <ac:grpSpMkLst>
            <pc:docMk/>
            <pc:sldMk cId="3395571951" sldId="545"/>
            <ac:grpSpMk id="117" creationId="{727AD15E-2566-46DF-8422-8D2A90B6B786}"/>
          </ac:grpSpMkLst>
        </pc:grpChg>
        <pc:picChg chg="add del mod">
          <ac:chgData name="Wijst, K. van der (Kaj-Ivar)" userId="4399a1f9-5af9-4131-b1e6-b42295269d91" providerId="ADAL" clId="{65533789-D72F-4FF4-A675-5950C4D541C0}" dt="2023-01-30T12:29:40.404" v="3528" actId="478"/>
          <ac:picMkLst>
            <pc:docMk/>
            <pc:sldMk cId="3395571951" sldId="545"/>
            <ac:picMk id="51" creationId="{88EC9081-2631-4F3F-897D-CE4A987B1882}"/>
          </ac:picMkLst>
        </pc:picChg>
        <pc:picChg chg="mod topLvl">
          <ac:chgData name="Wijst, K. van der (Kaj-Ivar)" userId="4399a1f9-5af9-4131-b1e6-b42295269d91" providerId="ADAL" clId="{65533789-D72F-4FF4-A675-5950C4D541C0}" dt="2023-01-30T10:36:51.614" v="3327" actId="1076"/>
          <ac:picMkLst>
            <pc:docMk/>
            <pc:sldMk cId="3395571951" sldId="545"/>
            <ac:picMk id="111" creationId="{5C296E4C-243E-461D-A0F7-45FF0C076F76}"/>
          </ac:picMkLst>
        </pc:picChg>
        <pc:picChg chg="mod topLvl">
          <ac:chgData name="Wijst, K. van der (Kaj-Ivar)" userId="4399a1f9-5af9-4131-b1e6-b42295269d91" providerId="ADAL" clId="{65533789-D72F-4FF4-A675-5950C4D541C0}" dt="2023-01-30T10:36:51.614" v="3327" actId="1076"/>
          <ac:picMkLst>
            <pc:docMk/>
            <pc:sldMk cId="3395571951" sldId="545"/>
            <ac:picMk id="113" creationId="{BBCB3622-6A3E-4AE2-94CB-B721D800BCA0}"/>
          </ac:picMkLst>
        </pc:picChg>
        <pc:picChg chg="mod topLvl">
          <ac:chgData name="Wijst, K. van der (Kaj-Ivar)" userId="4399a1f9-5af9-4131-b1e6-b42295269d91" providerId="ADAL" clId="{65533789-D72F-4FF4-A675-5950C4D541C0}" dt="2023-01-30T10:38:32.215" v="3336" actId="1076"/>
          <ac:picMkLst>
            <pc:docMk/>
            <pc:sldMk cId="3395571951" sldId="545"/>
            <ac:picMk id="114" creationId="{831322A7-2FFF-4521-AA80-74B7BE0D144A}"/>
          </ac:picMkLst>
        </pc:picChg>
        <pc:cxnChg chg="add del mod">
          <ac:chgData name="Wijst, K. van der (Kaj-Ivar)" userId="4399a1f9-5af9-4131-b1e6-b42295269d91" providerId="ADAL" clId="{65533789-D72F-4FF4-A675-5950C4D541C0}" dt="2023-01-30T10:43:05.299" v="3402" actId="11529"/>
          <ac:cxnSpMkLst>
            <pc:docMk/>
            <pc:sldMk cId="3395571951" sldId="545"/>
            <ac:cxnSpMk id="11" creationId="{C28113B8-DDCF-42E6-8089-FA382DF57CF2}"/>
          </ac:cxnSpMkLst>
        </pc:cxnChg>
        <pc:cxnChg chg="add del mod">
          <ac:chgData name="Wijst, K. van der (Kaj-Ivar)" userId="4399a1f9-5af9-4131-b1e6-b42295269d91" providerId="ADAL" clId="{65533789-D72F-4FF4-A675-5950C4D541C0}" dt="2023-01-30T10:43:04.945" v="3401" actId="11529"/>
          <ac:cxnSpMkLst>
            <pc:docMk/>
            <pc:sldMk cId="3395571951" sldId="545"/>
            <ac:cxnSpMk id="16" creationId="{AE48FB38-DEDE-45E1-AF89-E1E1CC998224}"/>
          </ac:cxnSpMkLst>
        </pc:cxnChg>
        <pc:cxnChg chg="add del mod">
          <ac:chgData name="Wijst, K. van der (Kaj-Ivar)" userId="4399a1f9-5af9-4131-b1e6-b42295269d91" providerId="ADAL" clId="{65533789-D72F-4FF4-A675-5950C4D541C0}" dt="2023-01-30T10:43:04.630" v="3400" actId="11529"/>
          <ac:cxnSpMkLst>
            <pc:docMk/>
            <pc:sldMk cId="3395571951" sldId="545"/>
            <ac:cxnSpMk id="20" creationId="{C8B3AD9B-93DD-4304-9B08-F7BB1B4253DD}"/>
          </ac:cxnSpMkLst>
        </pc:cxnChg>
        <pc:cxnChg chg="add mod">
          <ac:chgData name="Wijst, K. van der (Kaj-Ivar)" userId="4399a1f9-5af9-4131-b1e6-b42295269d91" providerId="ADAL" clId="{65533789-D72F-4FF4-A675-5950C4D541C0}" dt="2023-01-30T10:47:10.245" v="3491" actId="692"/>
          <ac:cxnSpMkLst>
            <pc:docMk/>
            <pc:sldMk cId="3395571951" sldId="545"/>
            <ac:cxnSpMk id="25" creationId="{2064F013-866A-4670-8CDD-55F17DC7766B}"/>
          </ac:cxnSpMkLst>
        </pc:cxnChg>
        <pc:cxnChg chg="del mod">
          <ac:chgData name="Wijst, K. van der (Kaj-Ivar)" userId="4399a1f9-5af9-4131-b1e6-b42295269d91" providerId="ADAL" clId="{65533789-D72F-4FF4-A675-5950C4D541C0}" dt="2023-01-30T10:34:52.851" v="3219" actId="478"/>
          <ac:cxnSpMkLst>
            <pc:docMk/>
            <pc:sldMk cId="3395571951" sldId="545"/>
            <ac:cxnSpMk id="26" creationId="{9FC5B171-32DB-4807-BF4D-02DCD0E71EE0}"/>
          </ac:cxnSpMkLst>
        </pc:cxnChg>
        <pc:cxnChg chg="add mod">
          <ac:chgData name="Wijst, K. van der (Kaj-Ivar)" userId="4399a1f9-5af9-4131-b1e6-b42295269d91" providerId="ADAL" clId="{65533789-D72F-4FF4-A675-5950C4D541C0}" dt="2023-01-30T10:47:10.245" v="3491" actId="692"/>
          <ac:cxnSpMkLst>
            <pc:docMk/>
            <pc:sldMk cId="3395571951" sldId="545"/>
            <ac:cxnSpMk id="29" creationId="{15B2920D-B722-4BE1-B806-650E106D4F5C}"/>
          </ac:cxnSpMkLst>
        </pc:cxnChg>
        <pc:cxnChg chg="add mod">
          <ac:chgData name="Wijst, K. van der (Kaj-Ivar)" userId="4399a1f9-5af9-4131-b1e6-b42295269d91" providerId="ADAL" clId="{65533789-D72F-4FF4-A675-5950C4D541C0}" dt="2023-01-30T10:47:10.245" v="3491" actId="692"/>
          <ac:cxnSpMkLst>
            <pc:docMk/>
            <pc:sldMk cId="3395571951" sldId="545"/>
            <ac:cxnSpMk id="31" creationId="{AF0CE405-17DC-4835-BE88-C70DDA5311EF}"/>
          </ac:cxnSpMkLst>
        </pc:cxnChg>
        <pc:cxnChg chg="add del">
          <ac:chgData name="Wijst, K. van der (Kaj-Ivar)" userId="4399a1f9-5af9-4131-b1e6-b42295269d91" providerId="ADAL" clId="{65533789-D72F-4FF4-A675-5950C4D541C0}" dt="2023-01-30T10:45:26.621" v="3481" actId="11529"/>
          <ac:cxnSpMkLst>
            <pc:docMk/>
            <pc:sldMk cId="3395571951" sldId="545"/>
            <ac:cxnSpMk id="40" creationId="{E53D4F47-92A1-4BFC-90AF-70D1EEF4A05F}"/>
          </ac:cxnSpMkLst>
        </pc:cxnChg>
        <pc:cxnChg chg="add mod">
          <ac:chgData name="Wijst, K. van der (Kaj-Ivar)" userId="4399a1f9-5af9-4131-b1e6-b42295269d91" providerId="ADAL" clId="{65533789-D72F-4FF4-A675-5950C4D541C0}" dt="2023-01-30T10:47:10.245" v="3491" actId="692"/>
          <ac:cxnSpMkLst>
            <pc:docMk/>
            <pc:sldMk cId="3395571951" sldId="545"/>
            <ac:cxnSpMk id="42" creationId="{D64752AD-67E6-46A8-BFD1-761509520B25}"/>
          </ac:cxnSpMkLst>
        </pc:cxnChg>
        <pc:cxnChg chg="del mod">
          <ac:chgData name="Wijst, K. van der (Kaj-Ivar)" userId="4399a1f9-5af9-4131-b1e6-b42295269d91" providerId="ADAL" clId="{65533789-D72F-4FF4-A675-5950C4D541C0}" dt="2023-01-30T10:34:52.851" v="3219" actId="478"/>
          <ac:cxnSpMkLst>
            <pc:docMk/>
            <pc:sldMk cId="3395571951" sldId="545"/>
            <ac:cxnSpMk id="62" creationId="{6A5A7C1E-EF2E-4DE8-96AA-E91C0AB405FE}"/>
          </ac:cxnSpMkLst>
        </pc:cxnChg>
        <pc:cxnChg chg="del mod">
          <ac:chgData name="Wijst, K. van der (Kaj-Ivar)" userId="4399a1f9-5af9-4131-b1e6-b42295269d91" providerId="ADAL" clId="{65533789-D72F-4FF4-A675-5950C4D541C0}" dt="2023-01-30T10:34:52.851" v="3219" actId="478"/>
          <ac:cxnSpMkLst>
            <pc:docMk/>
            <pc:sldMk cId="3395571951" sldId="545"/>
            <ac:cxnSpMk id="64" creationId="{13B44368-95F3-4F83-A7D7-438864744477}"/>
          </ac:cxnSpMkLst>
        </pc:cxnChg>
        <pc:cxnChg chg="del mod">
          <ac:chgData name="Wijst, K. van der (Kaj-Ivar)" userId="4399a1f9-5af9-4131-b1e6-b42295269d91" providerId="ADAL" clId="{65533789-D72F-4FF4-A675-5950C4D541C0}" dt="2023-01-30T10:34:52.851" v="3219" actId="478"/>
          <ac:cxnSpMkLst>
            <pc:docMk/>
            <pc:sldMk cId="3395571951" sldId="545"/>
            <ac:cxnSpMk id="71" creationId="{42789AE2-A6ED-4E84-BCA5-BEA0BE989CA1}"/>
          </ac:cxnSpMkLst>
        </pc:cxnChg>
        <pc:cxnChg chg="del mod">
          <ac:chgData name="Wijst, K. van der (Kaj-Ivar)" userId="4399a1f9-5af9-4131-b1e6-b42295269d91" providerId="ADAL" clId="{65533789-D72F-4FF4-A675-5950C4D541C0}" dt="2023-01-30T10:34:52.851" v="3219" actId="478"/>
          <ac:cxnSpMkLst>
            <pc:docMk/>
            <pc:sldMk cId="3395571951" sldId="545"/>
            <ac:cxnSpMk id="73" creationId="{6C38C1C9-6BD2-4A1D-B7E2-C5D1B185237E}"/>
          </ac:cxnSpMkLst>
        </pc:cxnChg>
        <pc:cxnChg chg="add del mod">
          <ac:chgData name="Wijst, K. van der (Kaj-Ivar)" userId="4399a1f9-5af9-4131-b1e6-b42295269d91" providerId="ADAL" clId="{65533789-D72F-4FF4-A675-5950C4D541C0}" dt="2023-01-30T10:46:11.694" v="3490" actId="478"/>
          <ac:cxnSpMkLst>
            <pc:docMk/>
            <pc:sldMk cId="3395571951" sldId="545"/>
            <ac:cxnSpMk id="88" creationId="{D1AC0464-29F2-4A65-9693-852B7E302EA0}"/>
          </ac:cxnSpMkLst>
        </pc:cxnChg>
        <pc:cxnChg chg="add del mod">
          <ac:chgData name="Wijst, K. van der (Kaj-Ivar)" userId="4399a1f9-5af9-4131-b1e6-b42295269d91" providerId="ADAL" clId="{65533789-D72F-4FF4-A675-5950C4D541C0}" dt="2023-01-30T10:45:34.331" v="3482" actId="478"/>
          <ac:cxnSpMkLst>
            <pc:docMk/>
            <pc:sldMk cId="3395571951" sldId="545"/>
            <ac:cxnSpMk id="89" creationId="{C28498C8-9BCE-402C-A9D2-8E34A11C686F}"/>
          </ac:cxnSpMkLst>
        </pc:cxnChg>
        <pc:cxnChg chg="add mod">
          <ac:chgData name="Wijst, K. van der (Kaj-Ivar)" userId="4399a1f9-5af9-4131-b1e6-b42295269d91" providerId="ADAL" clId="{65533789-D72F-4FF4-A675-5950C4D541C0}" dt="2023-01-30T10:47:10.245" v="3491" actId="692"/>
          <ac:cxnSpMkLst>
            <pc:docMk/>
            <pc:sldMk cId="3395571951" sldId="545"/>
            <ac:cxnSpMk id="93" creationId="{AB158625-CE19-482D-B0E7-1C4F78E26A86}"/>
          </ac:cxnSpMkLst>
        </pc:cxnChg>
        <pc:cxnChg chg="add mod">
          <ac:chgData name="Wijst, K. van der (Kaj-Ivar)" userId="4399a1f9-5af9-4131-b1e6-b42295269d91" providerId="ADAL" clId="{65533789-D72F-4FF4-A675-5950C4D541C0}" dt="2023-01-30T10:47:10.245" v="3491" actId="692"/>
          <ac:cxnSpMkLst>
            <pc:docMk/>
            <pc:sldMk cId="3395571951" sldId="545"/>
            <ac:cxnSpMk id="94" creationId="{703EEC0F-18C3-427A-BA3A-016BAAB2EF84}"/>
          </ac:cxnSpMkLst>
        </pc:cxnChg>
      </pc:sldChg>
      <pc:sldChg chg="modSp add del mod modTransition modAnim">
        <pc:chgData name="Wijst, K. van der (Kaj-Ivar)" userId="4399a1f9-5af9-4131-b1e6-b42295269d91" providerId="ADAL" clId="{65533789-D72F-4FF4-A675-5950C4D541C0}" dt="2023-01-30T10:15:45.667" v="3214" actId="47"/>
        <pc:sldMkLst>
          <pc:docMk/>
          <pc:sldMk cId="3911500158" sldId="545"/>
        </pc:sldMkLst>
        <pc:spChg chg="mod">
          <ac:chgData name="Wijst, K. van der (Kaj-Ivar)" userId="4399a1f9-5af9-4131-b1e6-b42295269d91" providerId="ADAL" clId="{65533789-D72F-4FF4-A675-5950C4D541C0}" dt="2023-01-30T10:12:16.700" v="3194" actId="207"/>
          <ac:spMkLst>
            <pc:docMk/>
            <pc:sldMk cId="3911500158" sldId="545"/>
            <ac:spMk id="4" creationId="{0D75F52F-2549-4DBC-AAB5-A1CE2AB828BA}"/>
          </ac:spMkLst>
        </pc:spChg>
        <pc:spChg chg="mod">
          <ac:chgData name="Wijst, K. van der (Kaj-Ivar)" userId="4399a1f9-5af9-4131-b1e6-b42295269d91" providerId="ADAL" clId="{65533789-D72F-4FF4-A675-5950C4D541C0}" dt="2023-01-30T10:12:21.946" v="3195" actId="207"/>
          <ac:spMkLst>
            <pc:docMk/>
            <pc:sldMk cId="3911500158" sldId="545"/>
            <ac:spMk id="7" creationId="{F3CC85B6-7CBF-4788-86AF-D9E69E98CA0A}"/>
          </ac:spMkLst>
        </pc:spChg>
        <pc:spChg chg="mod">
          <ac:chgData name="Wijst, K. van der (Kaj-Ivar)" userId="4399a1f9-5af9-4131-b1e6-b42295269d91" providerId="ADAL" clId="{65533789-D72F-4FF4-A675-5950C4D541C0}" dt="2023-01-30T10:12:26.215" v="3196" actId="207"/>
          <ac:spMkLst>
            <pc:docMk/>
            <pc:sldMk cId="3911500158" sldId="545"/>
            <ac:spMk id="8" creationId="{B33E2AF1-7956-42BA-8E5E-6748713F2FE3}"/>
          </ac:spMkLst>
        </pc:spChg>
        <pc:spChg chg="mod">
          <ac:chgData name="Wijst, K. van der (Kaj-Ivar)" userId="4399a1f9-5af9-4131-b1e6-b42295269d91" providerId="ADAL" clId="{65533789-D72F-4FF4-A675-5950C4D541C0}" dt="2023-01-30T10:12:36.126" v="3197" actId="207"/>
          <ac:spMkLst>
            <pc:docMk/>
            <pc:sldMk cId="3911500158" sldId="545"/>
            <ac:spMk id="12" creationId="{501094B1-729C-4991-92A7-CF6B76C51E4F}"/>
          </ac:spMkLst>
        </pc:spChg>
        <pc:spChg chg="mod">
          <ac:chgData name="Wijst, K. van der (Kaj-Ivar)" userId="4399a1f9-5af9-4131-b1e6-b42295269d91" providerId="ADAL" clId="{65533789-D72F-4FF4-A675-5950C4D541C0}" dt="2023-01-30T10:12:45.655" v="3198" actId="207"/>
          <ac:spMkLst>
            <pc:docMk/>
            <pc:sldMk cId="3911500158" sldId="545"/>
            <ac:spMk id="56" creationId="{6F14DDAD-AEF0-49F0-BA3E-4803EB67F926}"/>
          </ac:spMkLst>
        </pc:spChg>
        <pc:spChg chg="mod">
          <ac:chgData name="Wijst, K. van der (Kaj-Ivar)" userId="4399a1f9-5af9-4131-b1e6-b42295269d91" providerId="ADAL" clId="{65533789-D72F-4FF4-A675-5950C4D541C0}" dt="2023-01-30T10:12:36.126" v="3197" actId="207"/>
          <ac:spMkLst>
            <pc:docMk/>
            <pc:sldMk cId="3911500158" sldId="545"/>
            <ac:spMk id="58" creationId="{283826FF-816E-4D89-8DFF-BBC821557621}"/>
          </ac:spMkLst>
        </pc:spChg>
        <pc:spChg chg="mod">
          <ac:chgData name="Wijst, K. van der (Kaj-Ivar)" userId="4399a1f9-5af9-4131-b1e6-b42295269d91" providerId="ADAL" clId="{65533789-D72F-4FF4-A675-5950C4D541C0}" dt="2023-01-30T10:12:51.950" v="3199" actId="207"/>
          <ac:spMkLst>
            <pc:docMk/>
            <pc:sldMk cId="3911500158" sldId="545"/>
            <ac:spMk id="59" creationId="{F42D9D8D-D91A-4C12-99EB-39758580EC0E}"/>
          </ac:spMkLst>
        </pc:spChg>
        <pc:grpChg chg="mod">
          <ac:chgData name="Wijst, K. van der (Kaj-Ivar)" userId="4399a1f9-5af9-4131-b1e6-b42295269d91" providerId="ADAL" clId="{65533789-D72F-4FF4-A675-5950C4D541C0}" dt="2023-01-30T10:12:36.126" v="3197" actId="207"/>
          <ac:grpSpMkLst>
            <pc:docMk/>
            <pc:sldMk cId="3911500158" sldId="545"/>
            <ac:grpSpMk id="49" creationId="{9C451E5F-CC3F-4A2F-A3D8-CCEBC1842F68}"/>
          </ac:grpSpMkLst>
        </pc:grpChg>
      </pc:sldChg>
      <pc:sldChg chg="addSp delSp modSp add mod ord modAnim">
        <pc:chgData name="Wijst, K. van der (Kaj-Ivar)" userId="4399a1f9-5af9-4131-b1e6-b42295269d91" providerId="ADAL" clId="{65533789-D72F-4FF4-A675-5950C4D541C0}" dt="2023-01-30T12:29:38.640" v="3527"/>
        <pc:sldMkLst>
          <pc:docMk/>
          <pc:sldMk cId="3807671933" sldId="546"/>
        </pc:sldMkLst>
        <pc:spChg chg="add del">
          <ac:chgData name="Wijst, K. van der (Kaj-Ivar)" userId="4399a1f9-5af9-4131-b1e6-b42295269d91" providerId="ADAL" clId="{65533789-D72F-4FF4-A675-5950C4D541C0}" dt="2023-01-30T12:28:25.745" v="3502"/>
          <ac:spMkLst>
            <pc:docMk/>
            <pc:sldMk cId="3807671933" sldId="546"/>
            <ac:spMk id="3" creationId="{F17E5370-3D16-4C88-8BAA-D26C55EBB2E5}"/>
          </ac:spMkLst>
        </pc:spChg>
        <pc:spChg chg="del">
          <ac:chgData name="Wijst, K. van der (Kaj-Ivar)" userId="4399a1f9-5af9-4131-b1e6-b42295269d91" providerId="ADAL" clId="{65533789-D72F-4FF4-A675-5950C4D541C0}" dt="2023-01-30T12:27:24.425" v="3499" actId="478"/>
          <ac:spMkLst>
            <pc:docMk/>
            <pc:sldMk cId="3807671933" sldId="546"/>
            <ac:spMk id="74" creationId="{47E87741-3604-407B-953A-E409BE4C649B}"/>
          </ac:spMkLst>
        </pc:spChg>
        <pc:picChg chg="add del mod modCrop">
          <ac:chgData name="Wijst, K. van der (Kaj-Ivar)" userId="4399a1f9-5af9-4131-b1e6-b42295269d91" providerId="ADAL" clId="{65533789-D72F-4FF4-A675-5950C4D541C0}" dt="2023-01-30T12:29:07.469" v="3511" actId="21"/>
          <ac:picMkLst>
            <pc:docMk/>
            <pc:sldMk cId="3807671933" sldId="546"/>
            <ac:picMk id="4" creationId="{DB1951A3-DA52-434E-A2C8-B06117DF2E68}"/>
          </ac:picMkLst>
        </pc:picChg>
        <pc:picChg chg="add mod">
          <ac:chgData name="Wijst, K. van der (Kaj-Ivar)" userId="4399a1f9-5af9-4131-b1e6-b42295269d91" providerId="ADAL" clId="{65533789-D72F-4FF4-A675-5950C4D541C0}" dt="2023-01-30T12:29:21.172" v="3522"/>
          <ac:picMkLst>
            <pc:docMk/>
            <pc:sldMk cId="3807671933" sldId="546"/>
            <ac:picMk id="24" creationId="{14E4CB01-EB9A-4977-B0BE-329DB19F8E47}"/>
          </ac:picMkLst>
        </pc:picChg>
        <pc:picChg chg="mod">
          <ac:chgData name="Wijst, K. van der (Kaj-Ivar)" userId="4399a1f9-5af9-4131-b1e6-b42295269d91" providerId="ADAL" clId="{65533789-D72F-4FF4-A675-5950C4D541C0}" dt="2023-01-30T12:29:17.255" v="3520" actId="1076"/>
          <ac:picMkLst>
            <pc:docMk/>
            <pc:sldMk cId="3807671933" sldId="546"/>
            <ac:picMk id="51" creationId="{88EC9081-2631-4F3F-897D-CE4A987B1882}"/>
          </ac:picMkLst>
        </pc:picChg>
        <pc:cxnChg chg="del mod">
          <ac:chgData name="Wijst, K. van der (Kaj-Ivar)" userId="4399a1f9-5af9-4131-b1e6-b42295269d91" providerId="ADAL" clId="{65533789-D72F-4FF4-A675-5950C4D541C0}" dt="2023-01-30T12:27:24.425" v="3499" actId="478"/>
          <ac:cxnSpMkLst>
            <pc:docMk/>
            <pc:sldMk cId="3807671933" sldId="546"/>
            <ac:cxnSpMk id="25" creationId="{2064F013-866A-4670-8CDD-55F17DC7766B}"/>
          </ac:cxnSpMkLst>
        </pc:cxnChg>
        <pc:cxnChg chg="del mod">
          <ac:chgData name="Wijst, K. van der (Kaj-Ivar)" userId="4399a1f9-5af9-4131-b1e6-b42295269d91" providerId="ADAL" clId="{65533789-D72F-4FF4-A675-5950C4D541C0}" dt="2023-01-30T12:27:24.425" v="3499" actId="478"/>
          <ac:cxnSpMkLst>
            <pc:docMk/>
            <pc:sldMk cId="3807671933" sldId="546"/>
            <ac:cxnSpMk id="29" creationId="{15B2920D-B722-4BE1-B806-650E106D4F5C}"/>
          </ac:cxnSpMkLst>
        </pc:cxnChg>
        <pc:cxnChg chg="del mod">
          <ac:chgData name="Wijst, K. van der (Kaj-Ivar)" userId="4399a1f9-5af9-4131-b1e6-b42295269d91" providerId="ADAL" clId="{65533789-D72F-4FF4-A675-5950C4D541C0}" dt="2023-01-30T12:27:24.425" v="3499" actId="478"/>
          <ac:cxnSpMkLst>
            <pc:docMk/>
            <pc:sldMk cId="3807671933" sldId="546"/>
            <ac:cxnSpMk id="31" creationId="{AF0CE405-17DC-4835-BE88-C70DDA5311E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07/03/2024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07/03/2024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40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73BCC-E450-DD98-BFED-986F1873F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0C85-56AC-7185-B4B8-D3DCE76A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F88D7-C19A-6EA9-662E-3FB3B7EA8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2261-4C3E-7F0A-158F-1D7FD6BF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0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73BCC-E450-DD98-BFED-986F1873F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0C85-56AC-7185-B4B8-D3DCE76A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F88D7-C19A-6EA9-662E-3FB3B7EA8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2261-4C3E-7F0A-158F-1D7FD6BF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2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Regional damage functions for both SLR and non-SLR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2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Actually for about 15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73BCC-E450-DD98-BFED-986F1873F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80C85-56AC-7185-B4B8-D3DCE76A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F88D7-C19A-6EA9-662E-3FB3B7EA8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2261-4C3E-7F0A-158F-1D7FD6BF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04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geel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DD maand JJJJ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6621" y="5800328"/>
            <a:ext cx="5041933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6621" y="6017497"/>
            <a:ext cx="504193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2" name="Tijdelijke aanduiding voor tekst 30">
            <a:extLst>
              <a:ext uri="{FF2B5EF4-FFF2-40B4-BE49-F238E27FC236}">
                <a16:creationId xmlns:a16="http://schemas.microsoft.com/office/drawing/2014/main" id="{C482619B-A308-6A45-8328-69A651036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</p:spTree>
    <p:extLst>
      <p:ext uri="{BB962C8B-B14F-4D97-AF65-F5344CB8AC3E}">
        <p14:creationId xmlns:p14="http://schemas.microsoft.com/office/powerpoint/2010/main" val="437315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nl-NL" noProof="0" dirty="0"/>
              <a:t>Hoofdstuktitel of Quote slide.</a:t>
            </a:r>
            <a:br>
              <a:rPr lang="nl-NL" noProof="0" dirty="0"/>
            </a:br>
            <a:r>
              <a:rPr lang="nl-NL" noProof="0" dirty="0"/>
              <a:t>(Vul Naam Achternaam 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600194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910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600194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21910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</p:spTree>
    <p:extLst>
      <p:ext uri="{BB962C8B-B14F-4D97-AF65-F5344CB8AC3E}">
        <p14:creationId xmlns:p14="http://schemas.microsoft.com/office/powerpoint/2010/main" val="200201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Universiteit Utrecht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informatie in deze presentatie is met zorg samengesteld, </a:t>
            </a:r>
            <a:b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maar er kunnen geen rechten ontleend worden aan de inhoud.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DD maand JJJJ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51C6920E-2404-FC40-988B-4BB1412D0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6837DB80-B58D-FF45-AF89-0C2E8D28F9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DD maand JJJJ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nl-NL" noProof="0" dirty="0"/>
              <a:t>Plaats hier een titel die de aandacht vraagt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E9603F35-3EF2-CA47-993A-7691CF422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3975AE5-2821-1849-B1D4-B58A7B2097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2266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2549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62068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567189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23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89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88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91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93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92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95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94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6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21" Type="http://schemas.openxmlformats.org/officeDocument/2006/relationships/image" Target="../media/image81.svg"/><Relationship Id="rId34" Type="http://schemas.openxmlformats.org/officeDocument/2006/relationships/image" Target="../media/image98.png"/><Relationship Id="rId7" Type="http://schemas.openxmlformats.org/officeDocument/2006/relationships/image" Target="../media/image74.svg"/><Relationship Id="rId12" Type="http://schemas.openxmlformats.org/officeDocument/2006/relationships/image" Target="../media/image96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101.sv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36" Type="http://schemas.openxmlformats.org/officeDocument/2006/relationships/image" Target="../media/image100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35" Type="http://schemas.openxmlformats.org/officeDocument/2006/relationships/image" Target="../media/image99.svg"/><Relationship Id="rId8" Type="http://schemas.openxmlformats.org/officeDocument/2006/relationships/image" Target="../media/image48.png"/><Relationship Id="rId3" Type="http://schemas.openxmlformats.org/officeDocument/2006/relationships/image" Target="../media/image73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99.svg"/><Relationship Id="rId21" Type="http://schemas.openxmlformats.org/officeDocument/2006/relationships/image" Target="../media/image81.svg"/><Relationship Id="rId34" Type="http://schemas.openxmlformats.org/officeDocument/2006/relationships/image" Target="../media/image102.png"/><Relationship Id="rId7" Type="http://schemas.openxmlformats.org/officeDocument/2006/relationships/image" Target="../media/image74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41" Type="http://schemas.openxmlformats.org/officeDocument/2006/relationships/image" Target="../media/image10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105.svg"/><Relationship Id="rId40" Type="http://schemas.openxmlformats.org/officeDocument/2006/relationships/image" Target="../media/image106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36" Type="http://schemas.openxmlformats.org/officeDocument/2006/relationships/image" Target="../media/image104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35" Type="http://schemas.openxmlformats.org/officeDocument/2006/relationships/image" Target="../media/image103.svg"/><Relationship Id="rId8" Type="http://schemas.openxmlformats.org/officeDocument/2006/relationships/image" Target="../media/image48.png"/><Relationship Id="rId3" Type="http://schemas.openxmlformats.org/officeDocument/2006/relationships/image" Target="../media/image73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38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21" Type="http://schemas.openxmlformats.org/officeDocument/2006/relationships/image" Target="../media/image103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17" Type="http://schemas.openxmlformats.org/officeDocument/2006/relationships/image" Target="../media/image122.svg"/><Relationship Id="rId25" Type="http://schemas.openxmlformats.org/officeDocument/2006/relationships/image" Target="../media/image10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1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24" Type="http://schemas.openxmlformats.org/officeDocument/2006/relationships/image" Target="../media/image106.png"/><Relationship Id="rId5" Type="http://schemas.openxmlformats.org/officeDocument/2006/relationships/image" Target="../media/image110.svg"/><Relationship Id="rId15" Type="http://schemas.openxmlformats.org/officeDocument/2006/relationships/image" Target="../media/image120.svg"/><Relationship Id="rId23" Type="http://schemas.openxmlformats.org/officeDocument/2006/relationships/image" Target="../media/image99.svg"/><Relationship Id="rId10" Type="http://schemas.openxmlformats.org/officeDocument/2006/relationships/image" Target="../media/image115.png"/><Relationship Id="rId19" Type="http://schemas.openxmlformats.org/officeDocument/2006/relationships/image" Target="../media/image124.svg"/><Relationship Id="rId4" Type="http://schemas.openxmlformats.org/officeDocument/2006/relationships/image" Target="../media/image109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Relationship Id="rId22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jpeg"/><Relationship Id="rId18" Type="http://schemas.microsoft.com/office/2007/relationships/hdphoto" Target="../media/hdphoto2.wdp"/><Relationship Id="rId26" Type="http://schemas.openxmlformats.org/officeDocument/2006/relationships/image" Target="../media/image48.png"/><Relationship Id="rId39" Type="http://schemas.openxmlformats.org/officeDocument/2006/relationships/image" Target="../media/image60.svg"/><Relationship Id="rId21" Type="http://schemas.openxmlformats.org/officeDocument/2006/relationships/image" Target="../media/image44.sv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svg"/><Relationship Id="rId50" Type="http://schemas.openxmlformats.org/officeDocument/2006/relationships/image" Target="../media/image71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6" Type="http://schemas.openxmlformats.org/officeDocument/2006/relationships/image" Target="../media/image40.jpeg"/><Relationship Id="rId29" Type="http://schemas.openxmlformats.org/officeDocument/2006/relationships/image" Target="../media/image51.svg"/><Relationship Id="rId11" Type="http://schemas.openxmlformats.org/officeDocument/2006/relationships/image" Target="../media/image36.png"/><Relationship Id="rId24" Type="http://schemas.openxmlformats.org/officeDocument/2006/relationships/image" Target="../media/image46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png"/><Relationship Id="rId45" Type="http://schemas.openxmlformats.org/officeDocument/2006/relationships/image" Target="../media/image66.svg"/><Relationship Id="rId5" Type="http://schemas.openxmlformats.org/officeDocument/2006/relationships/image" Target="../media/image30.jpeg"/><Relationship Id="rId15" Type="http://schemas.openxmlformats.org/officeDocument/2006/relationships/image" Target="../media/image39.jpe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36" Type="http://schemas.openxmlformats.org/officeDocument/2006/relationships/image" Target="../media/image57.png"/><Relationship Id="rId49" Type="http://schemas.openxmlformats.org/officeDocument/2006/relationships/image" Target="../media/image70.svg"/><Relationship Id="rId10" Type="http://schemas.openxmlformats.org/officeDocument/2006/relationships/image" Target="../media/image35.jpeg"/><Relationship Id="rId19" Type="http://schemas.openxmlformats.org/officeDocument/2006/relationships/image" Target="../media/image42.jpeg"/><Relationship Id="rId31" Type="http://schemas.openxmlformats.org/officeDocument/2006/relationships/image" Target="../media/image52.svg"/><Relationship Id="rId44" Type="http://schemas.openxmlformats.org/officeDocument/2006/relationships/image" Target="../media/image65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8.jpeg"/><Relationship Id="rId22" Type="http://schemas.openxmlformats.org/officeDocument/2006/relationships/image" Target="../media/image7.png"/><Relationship Id="rId27" Type="http://schemas.openxmlformats.org/officeDocument/2006/relationships/image" Target="../media/image49.svg"/><Relationship Id="rId30" Type="http://schemas.openxmlformats.org/officeDocument/2006/relationships/image" Target="../media/image9.png"/><Relationship Id="rId35" Type="http://schemas.openxmlformats.org/officeDocument/2006/relationships/image" Target="../media/image56.svg"/><Relationship Id="rId43" Type="http://schemas.openxmlformats.org/officeDocument/2006/relationships/image" Target="../media/image64.svg"/><Relationship Id="rId48" Type="http://schemas.openxmlformats.org/officeDocument/2006/relationships/image" Target="../media/image69.png"/><Relationship Id="rId8" Type="http://schemas.openxmlformats.org/officeDocument/2006/relationships/image" Target="../media/image33.jpeg"/><Relationship Id="rId51" Type="http://schemas.openxmlformats.org/officeDocument/2006/relationships/image" Target="../media/image72.svg"/><Relationship Id="rId3" Type="http://schemas.openxmlformats.org/officeDocument/2006/relationships/image" Target="../media/image28.jpeg"/><Relationship Id="rId12" Type="http://schemas.microsoft.com/office/2007/relationships/hdphoto" Target="../media/hdphoto1.wdp"/><Relationship Id="rId17" Type="http://schemas.openxmlformats.org/officeDocument/2006/relationships/image" Target="../media/image41.png"/><Relationship Id="rId25" Type="http://schemas.openxmlformats.org/officeDocument/2006/relationships/image" Target="../media/image47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6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73.svg"/><Relationship Id="rId21" Type="http://schemas.openxmlformats.org/officeDocument/2006/relationships/image" Target="../media/image81.svg"/><Relationship Id="rId7" Type="http://schemas.openxmlformats.org/officeDocument/2006/relationships/image" Target="../media/image74.svg"/><Relationship Id="rId12" Type="http://schemas.openxmlformats.org/officeDocument/2006/relationships/image" Target="../media/image9.png"/><Relationship Id="rId17" Type="http://schemas.openxmlformats.org/officeDocument/2006/relationships/image" Target="../media/image79.svg"/><Relationship Id="rId25" Type="http://schemas.openxmlformats.org/officeDocument/2006/relationships/image" Target="../media/image83.svg"/><Relationship Id="rId33" Type="http://schemas.openxmlformats.org/officeDocument/2006/relationships/image" Target="../media/image87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77.sv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8.sv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28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80.svg"/><Relationship Id="rId31" Type="http://schemas.openxmlformats.org/officeDocument/2006/relationships/image" Target="../media/image86.svg"/><Relationship Id="rId4" Type="http://schemas.openxmlformats.org/officeDocument/2006/relationships/image" Target="../media/image7.png"/><Relationship Id="rId9" Type="http://schemas.openxmlformats.org/officeDocument/2006/relationships/image" Target="../media/image75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84.svg"/><Relationship Id="rId30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7D459DB-CAB4-7B4B-9279-AEAC0FBB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noProof="0" dirty="0"/>
              <a:t>7 </a:t>
            </a:r>
            <a:r>
              <a:rPr lang="nl-NL" noProof="0" dirty="0" err="1"/>
              <a:t>March</a:t>
            </a:r>
            <a:r>
              <a:rPr lang="nl-NL" noProof="0" dirty="0"/>
              <a:t> 2024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AA096A-A95E-4E4D-8829-3FCF96AA0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Kaj-Ivar van der Wijst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E11CA0-F110-E14D-BC21-D2E559EAFB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Copernicus Institute for Sustainable Development</a:t>
            </a:r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1F35D7-2205-6442-B171-1CFC7E7AF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291" y="1196749"/>
            <a:ext cx="11374639" cy="4711681"/>
          </a:xfrm>
        </p:spPr>
        <p:txBody>
          <a:bodyPr/>
          <a:lstStyle/>
          <a:p>
            <a:r>
              <a:rPr lang="en-US" sz="3600" dirty="0">
                <a:latin typeface="Merriweather Light" panose="02060503050406030704" pitchFamily="18" charset="77"/>
              </a:rPr>
              <a:t>From physical climate change to economic damages</a:t>
            </a:r>
            <a:br>
              <a:rPr lang="en-US" dirty="0">
                <a:latin typeface="Merriweather Light" panose="02060503050406030704" pitchFamily="18" charset="77"/>
              </a:rPr>
            </a:br>
            <a:br>
              <a:rPr lang="en-US" sz="2800" dirty="0">
                <a:latin typeface="Merriweather Light" panose="02060503050406030704" pitchFamily="18" charset="77"/>
              </a:rPr>
            </a:br>
            <a:r>
              <a:rPr lang="en-US" sz="2800" i="0" dirty="0"/>
              <a:t>E</a:t>
            </a:r>
            <a:r>
              <a:rPr lang="en-US" sz="2800" i="0" dirty="0">
                <a:latin typeface="Merriweather Light" panose="02060503050406030704" pitchFamily="18" charset="77"/>
              </a:rPr>
              <a:t>stimating the costs and benefits of climate policy</a:t>
            </a:r>
            <a:endParaRPr lang="nl-NL" sz="2800" dirty="0">
              <a:latin typeface="Merriweather Light" panose="02060503050406030704" pitchFamily="18" charset="77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9FA700D-0448-0E4B-8A59-87969DF7D9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86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2746" y="2404533"/>
            <a:ext cx="1048601" cy="1048601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562" y="2384873"/>
            <a:ext cx="1048601" cy="1048601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B3A54-8FD3-41C1-2FB9-98BD5CB2B26C}"/>
              </a:ext>
            </a:extLst>
          </p:cNvPr>
          <p:cNvSpPr txBox="1"/>
          <p:nvPr/>
        </p:nvSpPr>
        <p:spPr>
          <a:xfrm>
            <a:off x="5420331" y="3813778"/>
            <a:ext cx="4830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Agriculture:</a:t>
            </a:r>
            <a:endParaRPr lang="LID4096" sz="2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0CAF2-9369-89F6-A7D8-3081DFEFBCCA}"/>
              </a:ext>
            </a:extLst>
          </p:cNvPr>
          <p:cNvSpPr txBox="1"/>
          <p:nvPr/>
        </p:nvSpPr>
        <p:spPr>
          <a:xfrm>
            <a:off x="5420331" y="4395086"/>
            <a:ext cx="61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Climatic conditions 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  <a:sym typeface="Wingdings" pitchFamily="2" charset="2"/>
              </a:rPr>
              <a:t> Yields</a:t>
            </a:r>
            <a:endParaRPr lang="LID4096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0BD61-C5EF-BDEF-6BF2-553B90CCBA74}"/>
              </a:ext>
            </a:extLst>
          </p:cNvPr>
          <p:cNvSpPr txBox="1"/>
          <p:nvPr/>
        </p:nvSpPr>
        <p:spPr>
          <a:xfrm>
            <a:off x="5420331" y="5107314"/>
            <a:ext cx="61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99D8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Models: EPIC, GLOBIOM</a:t>
            </a:r>
            <a:endParaRPr lang="LID4096" sz="2400" dirty="0">
              <a:solidFill>
                <a:srgbClr val="299D8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1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335" y="2127720"/>
            <a:ext cx="1067728" cy="1067728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C014F-5E2E-C6B3-C4B5-16AFB1E61783}"/>
              </a:ext>
            </a:extLst>
          </p:cNvPr>
          <p:cNvSpPr txBox="1"/>
          <p:nvPr/>
        </p:nvSpPr>
        <p:spPr>
          <a:xfrm>
            <a:off x="5420331" y="3575990"/>
            <a:ext cx="4830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Energy production:</a:t>
            </a:r>
            <a:endParaRPr lang="LID4096" sz="2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B3ABB-9548-4AC9-9707-E8384AA6020D}"/>
              </a:ext>
            </a:extLst>
          </p:cNvPr>
          <p:cNvSpPr txBox="1"/>
          <p:nvPr/>
        </p:nvSpPr>
        <p:spPr>
          <a:xfrm>
            <a:off x="5420331" y="4157298"/>
            <a:ext cx="616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Sunshine, precipitation, droughts 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  <a:sym typeface="Wingdings" pitchFamily="2" charset="2"/>
              </a:rPr>
              <a:t> impact on energy production</a:t>
            </a:r>
            <a:endParaRPr lang="LID4096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DF7F7-64F6-1383-F95B-F2D7365C470D}"/>
              </a:ext>
            </a:extLst>
          </p:cNvPr>
          <p:cNvSpPr txBox="1"/>
          <p:nvPr/>
        </p:nvSpPr>
        <p:spPr>
          <a:xfrm>
            <a:off x="5420330" y="5107314"/>
            <a:ext cx="644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99D8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Models: CMIP hourly projections, LISFLOOD</a:t>
            </a:r>
            <a:endParaRPr lang="LID4096" sz="2400" dirty="0">
              <a:solidFill>
                <a:srgbClr val="299D8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4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0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5224" y="2290222"/>
            <a:ext cx="903912" cy="903912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91D50-D7DC-D020-E6BF-F48B2BF2DD6E}"/>
              </a:ext>
            </a:extLst>
          </p:cNvPr>
          <p:cNvSpPr txBox="1"/>
          <p:nvPr/>
        </p:nvSpPr>
        <p:spPr>
          <a:xfrm>
            <a:off x="5420331" y="3558161"/>
            <a:ext cx="4830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Riverine floods:</a:t>
            </a:r>
            <a:endParaRPr lang="LID4096" sz="2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DBBB8-9717-F3F6-46DC-C461EEF1B402}"/>
              </a:ext>
            </a:extLst>
          </p:cNvPr>
          <p:cNvSpPr txBox="1"/>
          <p:nvPr/>
        </p:nvSpPr>
        <p:spPr>
          <a:xfrm>
            <a:off x="5420331" y="4139469"/>
            <a:ext cx="616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Hydrological model </a:t>
            </a:r>
            <a:r>
              <a:rPr lang="en-GB" sz="2400" dirty="0">
                <a:latin typeface="Open Sans" pitchFamily="2" charset="0"/>
                <a:ea typeface="Open Sans" pitchFamily="2" charset="0"/>
                <a:cs typeface="Open Sans" pitchFamily="2" charset="0"/>
                <a:sym typeface="Wingdings" pitchFamily="2" charset="2"/>
              </a:rPr>
              <a:t> extreme events  physical damage to infrastructure</a:t>
            </a:r>
            <a:endParaRPr lang="LID4096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D5E1D-8E14-6186-5EDB-AA80BDC40206}"/>
              </a:ext>
            </a:extLst>
          </p:cNvPr>
          <p:cNvSpPr txBox="1"/>
          <p:nvPr/>
        </p:nvSpPr>
        <p:spPr>
          <a:xfrm>
            <a:off x="5420331" y="5151939"/>
            <a:ext cx="616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99D8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Models: GLOFRIS, LISFLOOD</a:t>
            </a:r>
            <a:endParaRPr lang="LID4096" sz="2400" dirty="0">
              <a:solidFill>
                <a:srgbClr val="299D8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0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0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51718" y="2706867"/>
            <a:ext cx="1037418" cy="1037418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1978B-D45E-D474-CBD2-0EAE53379853}"/>
              </a:ext>
            </a:extLst>
          </p:cNvPr>
          <p:cNvSpPr txBox="1"/>
          <p:nvPr/>
        </p:nvSpPr>
        <p:spPr>
          <a:xfrm>
            <a:off x="5420331" y="3893891"/>
            <a:ext cx="4830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Sea-level rise</a:t>
            </a:r>
            <a:endParaRPr lang="LID4096" sz="2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3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8318FB2-6950-B5FB-09B1-4B3348A8A982}"/>
              </a:ext>
            </a:extLst>
          </p:cNvPr>
          <p:cNvSpPr/>
          <p:nvPr/>
        </p:nvSpPr>
        <p:spPr>
          <a:xfrm>
            <a:off x="9663060" y="3191816"/>
            <a:ext cx="1737047" cy="1879729"/>
          </a:xfrm>
          <a:prstGeom prst="roundRect">
            <a:avLst>
              <a:gd name="adj" fmla="val 102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-4398808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31747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63025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909999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069399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817851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88945" y="1015357"/>
            <a:ext cx="1037418" cy="1037418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763728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61732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4078279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925449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4055129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261732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2139299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1393808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-2174059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-2237584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-1123317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-1118554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61C7B07-1813-7CF4-46EE-7E2C98321B42}"/>
              </a:ext>
            </a:extLst>
          </p:cNvPr>
          <p:cNvSpPr/>
          <p:nvPr/>
        </p:nvSpPr>
        <p:spPr>
          <a:xfrm>
            <a:off x="3096643" y="2350504"/>
            <a:ext cx="3686175" cy="3485151"/>
          </a:xfrm>
          <a:prstGeom prst="roundRect">
            <a:avLst>
              <a:gd name="adj" fmla="val 102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8E232-5C11-DE85-B674-8DF351158578}"/>
              </a:ext>
            </a:extLst>
          </p:cNvPr>
          <p:cNvSpPr txBox="1"/>
          <p:nvPr/>
        </p:nvSpPr>
        <p:spPr>
          <a:xfrm>
            <a:off x="2730531" y="1150936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Sea-level rise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pic>
        <p:nvPicPr>
          <p:cNvPr id="8" name="Graphic 7" descr="Thermometer with solid fill">
            <a:extLst>
              <a:ext uri="{FF2B5EF4-FFF2-40B4-BE49-F238E27FC236}">
                <a16:creationId xmlns:a16="http://schemas.microsoft.com/office/drawing/2014/main" id="{9C9A09F5-9C08-BBD5-4BCA-A59F323A329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80780" y="2864892"/>
            <a:ext cx="914400" cy="914400"/>
          </a:xfrm>
          <a:prstGeom prst="rect">
            <a:avLst/>
          </a:prstGeom>
        </p:spPr>
      </p:pic>
      <p:pic>
        <p:nvPicPr>
          <p:cNvPr id="10" name="Graphic 9" descr="Hourglass Full with solid fill">
            <a:extLst>
              <a:ext uri="{FF2B5EF4-FFF2-40B4-BE49-F238E27FC236}">
                <a16:creationId xmlns:a16="http://schemas.microsoft.com/office/drawing/2014/main" id="{D5E9F1E4-CEC7-1776-37D0-1620F2D8D4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5068" y="443914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25B40A-1F6F-080E-0C89-FEFFC1EDF502}"/>
              </a:ext>
            </a:extLst>
          </p:cNvPr>
          <p:cNvSpPr txBox="1"/>
          <p:nvPr/>
        </p:nvSpPr>
        <p:spPr>
          <a:xfrm>
            <a:off x="1073329" y="3893891"/>
            <a:ext cx="39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endParaRPr lang="LID4096" sz="24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3818B48-F9DA-DDBD-1127-808C25C6BB1F}"/>
              </a:ext>
            </a:extLst>
          </p:cNvPr>
          <p:cNvSpPr/>
          <p:nvPr/>
        </p:nvSpPr>
        <p:spPr>
          <a:xfrm>
            <a:off x="2125329" y="3947771"/>
            <a:ext cx="757002" cy="35390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8C2B8-15A5-8ACF-DB8E-1928DDC35D9C}"/>
              </a:ext>
            </a:extLst>
          </p:cNvPr>
          <p:cNvSpPr txBox="1"/>
          <p:nvPr/>
        </p:nvSpPr>
        <p:spPr>
          <a:xfrm>
            <a:off x="3370616" y="3397941"/>
            <a:ext cx="291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Thermal expansion</a:t>
            </a:r>
            <a:endParaRPr lang="LID4096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54123-52C6-3A25-8A1A-E5A2CFD991F1}"/>
              </a:ext>
            </a:extLst>
          </p:cNvPr>
          <p:cNvSpPr txBox="1"/>
          <p:nvPr/>
        </p:nvSpPr>
        <p:spPr>
          <a:xfrm>
            <a:off x="3370616" y="4183753"/>
            <a:ext cx="341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Glacier and Small Ice Caps</a:t>
            </a:r>
            <a:endParaRPr lang="LID4096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7F3BA-339F-0688-227F-8C1631D8F398}"/>
              </a:ext>
            </a:extLst>
          </p:cNvPr>
          <p:cNvSpPr txBox="1"/>
          <p:nvPr/>
        </p:nvSpPr>
        <p:spPr>
          <a:xfrm>
            <a:off x="3370616" y="4969565"/>
            <a:ext cx="318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Greenland Ice Sheet</a:t>
            </a:r>
            <a:endParaRPr lang="LID4096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6C51E-6967-5C35-77F6-4B6FE4B838D2}"/>
              </a:ext>
            </a:extLst>
          </p:cNvPr>
          <p:cNvSpPr txBox="1"/>
          <p:nvPr/>
        </p:nvSpPr>
        <p:spPr>
          <a:xfrm>
            <a:off x="3370616" y="2697853"/>
            <a:ext cx="291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Simple equations for:</a:t>
            </a:r>
            <a:endParaRPr lang="LID4096" sz="2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DC4048B-5608-7366-802E-FFFF641D98BF}"/>
              </a:ext>
            </a:extLst>
          </p:cNvPr>
          <p:cNvSpPr/>
          <p:nvPr/>
        </p:nvSpPr>
        <p:spPr>
          <a:xfrm>
            <a:off x="7054517" y="3947771"/>
            <a:ext cx="757002" cy="35390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A9708B-AAF5-7D62-3C17-C5E2E1D24F6F}"/>
              </a:ext>
            </a:extLst>
          </p:cNvPr>
          <p:cNvSpPr txBox="1"/>
          <p:nvPr/>
        </p:nvSpPr>
        <p:spPr>
          <a:xfrm>
            <a:off x="7985478" y="3926577"/>
            <a:ext cx="799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Open Sans" pitchFamily="2" charset="0"/>
                <a:ea typeface="Open Sans" pitchFamily="2" charset="0"/>
                <a:cs typeface="Open Sans" pitchFamily="2" charset="0"/>
              </a:rPr>
              <a:t>SLR</a:t>
            </a:r>
            <a:endParaRPr lang="LID4096" sz="2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A9C1625-1BB2-5389-D8C9-F1B63834465F}"/>
              </a:ext>
            </a:extLst>
          </p:cNvPr>
          <p:cNvSpPr/>
          <p:nvPr/>
        </p:nvSpPr>
        <p:spPr>
          <a:xfrm>
            <a:off x="8769017" y="3947771"/>
            <a:ext cx="757002" cy="35390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66381B-50A8-0E17-D0CD-406343B237C1}"/>
              </a:ext>
            </a:extLst>
          </p:cNvPr>
          <p:cNvSpPr txBox="1"/>
          <p:nvPr/>
        </p:nvSpPr>
        <p:spPr>
          <a:xfrm>
            <a:off x="9842852" y="3362274"/>
            <a:ext cx="18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Annual damages</a:t>
            </a:r>
            <a:endParaRPr lang="LID4096" sz="2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D9DD55-8E83-C1C9-E210-EF9E62990197}"/>
              </a:ext>
            </a:extLst>
          </p:cNvPr>
          <p:cNvSpPr txBox="1"/>
          <p:nvPr/>
        </p:nvSpPr>
        <p:spPr>
          <a:xfrm>
            <a:off x="9842852" y="4219524"/>
            <a:ext cx="1822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People at risk</a:t>
            </a:r>
            <a:endParaRPr lang="LID4096" sz="20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7C530-71F2-42F5-24EC-A51BCEE465CB}"/>
              </a:ext>
            </a:extLst>
          </p:cNvPr>
          <p:cNvSpPr txBox="1"/>
          <p:nvPr/>
        </p:nvSpPr>
        <p:spPr>
          <a:xfrm>
            <a:off x="9663060" y="5329299"/>
            <a:ext cx="2028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299D8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Model: DIVA</a:t>
            </a:r>
            <a:endParaRPr lang="LID4096" sz="2400" dirty="0">
              <a:solidFill>
                <a:srgbClr val="299D8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3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11" grpId="0"/>
      <p:bldP spid="12" grpId="0" animBg="1"/>
      <p:bldP spid="13" grpId="0"/>
      <p:bldP spid="14" grpId="0"/>
      <p:bldP spid="15" grpId="0"/>
      <p:bldP spid="16" grpId="0"/>
      <p:bldP spid="18" grpId="0" animBg="1"/>
      <p:bldP spid="19" grpId="0"/>
      <p:bldP spid="20" grpId="0" animBg="1"/>
      <p:bldP spid="21" grpId="0"/>
      <p:bldP spid="22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7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8731EE-281C-4653-83D7-36146C9710FE}"/>
              </a:ext>
            </a:extLst>
          </p:cNvPr>
          <p:cNvSpPr/>
          <p:nvPr/>
        </p:nvSpPr>
        <p:spPr>
          <a:xfrm>
            <a:off x="815839" y="4070752"/>
            <a:ext cx="3537389" cy="1965216"/>
          </a:xfrm>
          <a:prstGeom prst="roundRect">
            <a:avLst>
              <a:gd name="adj" fmla="val 7980"/>
            </a:avLst>
          </a:prstGeom>
          <a:solidFill>
            <a:srgbClr val="8C8C8C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65A839-A84C-487F-BA83-3AC55AEF9F92}"/>
              </a:ext>
            </a:extLst>
          </p:cNvPr>
          <p:cNvSpPr/>
          <p:nvPr/>
        </p:nvSpPr>
        <p:spPr>
          <a:xfrm>
            <a:off x="840773" y="1942129"/>
            <a:ext cx="3537389" cy="1965216"/>
          </a:xfrm>
          <a:prstGeom prst="roundRect">
            <a:avLst>
              <a:gd name="adj" fmla="val 6482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Graphic 27" descr="Plant">
            <a:extLst>
              <a:ext uri="{FF2B5EF4-FFF2-40B4-BE49-F238E27FC236}">
                <a16:creationId xmlns:a16="http://schemas.microsoft.com/office/drawing/2014/main" id="{ED90222A-845D-453D-A2DD-63D66A1C8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3177" y="3216469"/>
            <a:ext cx="550261" cy="550261"/>
          </a:xfrm>
          <a:prstGeom prst="rect">
            <a:avLst/>
          </a:prstGeom>
        </p:spPr>
      </p:pic>
      <p:pic>
        <p:nvPicPr>
          <p:cNvPr id="29" name="Graphic 28" descr="Wind Turbines">
            <a:extLst>
              <a:ext uri="{FF2B5EF4-FFF2-40B4-BE49-F238E27FC236}">
                <a16:creationId xmlns:a16="http://schemas.microsoft.com/office/drawing/2014/main" id="{3A8E318B-B84B-47C0-B92F-E1A36C50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798" y="2574862"/>
            <a:ext cx="550261" cy="550261"/>
          </a:xfrm>
          <a:prstGeom prst="rect">
            <a:avLst/>
          </a:prstGeom>
        </p:spPr>
      </p:pic>
      <p:pic>
        <p:nvPicPr>
          <p:cNvPr id="30" name="Graphic 29" descr="Mosquito">
            <a:extLst>
              <a:ext uri="{FF2B5EF4-FFF2-40B4-BE49-F238E27FC236}">
                <a16:creationId xmlns:a16="http://schemas.microsoft.com/office/drawing/2014/main" id="{11D87919-DF7F-49DF-8765-2340D8121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0753" y="4729520"/>
            <a:ext cx="550261" cy="550261"/>
          </a:xfrm>
          <a:prstGeom prst="rect">
            <a:avLst/>
          </a:prstGeom>
        </p:spPr>
      </p:pic>
      <p:pic>
        <p:nvPicPr>
          <p:cNvPr id="31" name="Graphic 30" descr="Grain">
            <a:extLst>
              <a:ext uri="{FF2B5EF4-FFF2-40B4-BE49-F238E27FC236}">
                <a16:creationId xmlns:a16="http://schemas.microsoft.com/office/drawing/2014/main" id="{DCB0C30A-949A-49D3-9562-153C3AE9A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15572" y="2597702"/>
            <a:ext cx="550261" cy="55026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45FD815-AF4D-4BB5-B4FD-ADA9D69F7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89955" y="3195905"/>
            <a:ext cx="550261" cy="550261"/>
          </a:xfrm>
          <a:prstGeom prst="rect">
            <a:avLst/>
          </a:prstGeom>
        </p:spPr>
      </p:pic>
      <p:pic>
        <p:nvPicPr>
          <p:cNvPr id="33" name="Graphic 32" descr="Wave with solid fill">
            <a:extLst>
              <a:ext uri="{FF2B5EF4-FFF2-40B4-BE49-F238E27FC236}">
                <a16:creationId xmlns:a16="http://schemas.microsoft.com/office/drawing/2014/main" id="{6A0ACBE2-427A-449F-9645-8E7389D783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828" y="3253955"/>
            <a:ext cx="550261" cy="550261"/>
          </a:xfrm>
          <a:prstGeom prst="rect">
            <a:avLst/>
          </a:prstGeom>
        </p:spPr>
      </p:pic>
      <p:pic>
        <p:nvPicPr>
          <p:cNvPr id="34" name="Graphic 33" descr="Fever with solid fill">
            <a:extLst>
              <a:ext uri="{FF2B5EF4-FFF2-40B4-BE49-F238E27FC236}">
                <a16:creationId xmlns:a16="http://schemas.microsoft.com/office/drawing/2014/main" id="{7415A4DD-5061-4C6E-A49C-E46DEA69E3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8925" y="4681575"/>
            <a:ext cx="550261" cy="550261"/>
          </a:xfrm>
          <a:prstGeom prst="rect">
            <a:avLst/>
          </a:prstGeom>
        </p:spPr>
      </p:pic>
      <p:pic>
        <p:nvPicPr>
          <p:cNvPr id="35" name="Graphic 34" descr="Dead Fish Skeleton with solid fill">
            <a:extLst>
              <a:ext uri="{FF2B5EF4-FFF2-40B4-BE49-F238E27FC236}">
                <a16:creationId xmlns:a16="http://schemas.microsoft.com/office/drawing/2014/main" id="{EB8FAED8-2AF6-428D-9312-8FC2A97D1B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70460" y="3225084"/>
            <a:ext cx="550261" cy="550261"/>
          </a:xfrm>
          <a:prstGeom prst="rect">
            <a:avLst/>
          </a:prstGeom>
        </p:spPr>
      </p:pic>
      <p:pic>
        <p:nvPicPr>
          <p:cNvPr id="36" name="Graphic 35" descr="Bonfire with solid fill">
            <a:extLst>
              <a:ext uri="{FF2B5EF4-FFF2-40B4-BE49-F238E27FC236}">
                <a16:creationId xmlns:a16="http://schemas.microsoft.com/office/drawing/2014/main" id="{5E9558FF-13F7-4962-B1B8-F6A602FA17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7623" y="2602051"/>
            <a:ext cx="550261" cy="550261"/>
          </a:xfrm>
          <a:prstGeom prst="rect">
            <a:avLst/>
          </a:prstGeom>
        </p:spPr>
      </p:pic>
      <p:pic>
        <p:nvPicPr>
          <p:cNvPr id="37" name="Graphic 36" descr="Bee with solid fill">
            <a:extLst>
              <a:ext uri="{FF2B5EF4-FFF2-40B4-BE49-F238E27FC236}">
                <a16:creationId xmlns:a16="http://schemas.microsoft.com/office/drawing/2014/main" id="{C8ABB974-02ED-41D7-9A0B-29A09786D0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70753" y="5311103"/>
            <a:ext cx="550261" cy="550261"/>
          </a:xfrm>
          <a:prstGeom prst="rect">
            <a:avLst/>
          </a:prstGeom>
        </p:spPr>
      </p:pic>
      <p:pic>
        <p:nvPicPr>
          <p:cNvPr id="38" name="Graphic 37" descr="Coral with solid fill">
            <a:extLst>
              <a:ext uri="{FF2B5EF4-FFF2-40B4-BE49-F238E27FC236}">
                <a16:creationId xmlns:a16="http://schemas.microsoft.com/office/drawing/2014/main" id="{ED37DC23-58A1-4DFD-B826-753AD573C2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15904" y="5355899"/>
            <a:ext cx="550261" cy="550261"/>
          </a:xfrm>
          <a:prstGeom prst="rect">
            <a:avLst/>
          </a:prstGeom>
        </p:spPr>
      </p:pic>
      <p:pic>
        <p:nvPicPr>
          <p:cNvPr id="39" name="Graphic 38" descr="Watering pot with solid fill">
            <a:extLst>
              <a:ext uri="{FF2B5EF4-FFF2-40B4-BE49-F238E27FC236}">
                <a16:creationId xmlns:a16="http://schemas.microsoft.com/office/drawing/2014/main" id="{8C6994F6-E3E5-43BA-BABC-242AAF2272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70460" y="2635831"/>
            <a:ext cx="550261" cy="550261"/>
          </a:xfrm>
          <a:prstGeom prst="rect">
            <a:avLst/>
          </a:prstGeom>
        </p:spPr>
      </p:pic>
      <p:pic>
        <p:nvPicPr>
          <p:cNvPr id="40" name="Graphic 39" descr="Covid-19 with solid fill">
            <a:extLst>
              <a:ext uri="{FF2B5EF4-FFF2-40B4-BE49-F238E27FC236}">
                <a16:creationId xmlns:a16="http://schemas.microsoft.com/office/drawing/2014/main" id="{E0D51ADB-4FF9-4718-85B7-5BEC3A0224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92058" y="4757696"/>
            <a:ext cx="550261" cy="550261"/>
          </a:xfrm>
          <a:prstGeom prst="rect">
            <a:avLst/>
          </a:prstGeom>
        </p:spPr>
      </p:pic>
      <p:pic>
        <p:nvPicPr>
          <p:cNvPr id="41" name="Graphic 40" descr="N95 mask with solid fill">
            <a:extLst>
              <a:ext uri="{FF2B5EF4-FFF2-40B4-BE49-F238E27FC236}">
                <a16:creationId xmlns:a16="http://schemas.microsoft.com/office/drawing/2014/main" id="{0E550FCC-50CB-482C-ACDD-71BCA90A7C0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04347" y="4714026"/>
            <a:ext cx="550261" cy="550261"/>
          </a:xfrm>
          <a:prstGeom prst="rect">
            <a:avLst/>
          </a:prstGeom>
        </p:spPr>
      </p:pic>
      <p:pic>
        <p:nvPicPr>
          <p:cNvPr id="42" name="Graphic 41" descr="Run with solid fill">
            <a:extLst>
              <a:ext uri="{FF2B5EF4-FFF2-40B4-BE49-F238E27FC236}">
                <a16:creationId xmlns:a16="http://schemas.microsoft.com/office/drawing/2014/main" id="{D490F937-E905-4267-A229-E240FFA10E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92058" y="5355899"/>
            <a:ext cx="550261" cy="550261"/>
          </a:xfrm>
          <a:prstGeom prst="rect">
            <a:avLst/>
          </a:prstGeom>
        </p:spPr>
      </p:pic>
      <p:pic>
        <p:nvPicPr>
          <p:cNvPr id="43" name="Graphic 42" descr="Clenched Fist with solid fill">
            <a:extLst>
              <a:ext uri="{FF2B5EF4-FFF2-40B4-BE49-F238E27FC236}">
                <a16:creationId xmlns:a16="http://schemas.microsoft.com/office/drawing/2014/main" id="{48479295-7242-4DB0-8C70-FF5E0430071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504347" y="5430408"/>
            <a:ext cx="550261" cy="5502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4F7B19-2584-498A-8AF5-A544CE42F324}"/>
              </a:ext>
            </a:extLst>
          </p:cNvPr>
          <p:cNvSpPr txBox="1"/>
          <p:nvPr/>
        </p:nvSpPr>
        <p:spPr>
          <a:xfrm>
            <a:off x="1093348" y="2005340"/>
            <a:ext cx="30322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Market damages</a:t>
            </a:r>
            <a:endParaRPr lang="nl-NL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8C7FD6-F467-4AC6-9BFA-34CAE36DF625}"/>
              </a:ext>
            </a:extLst>
          </p:cNvPr>
          <p:cNvSpPr txBox="1"/>
          <p:nvPr/>
        </p:nvSpPr>
        <p:spPr>
          <a:xfrm>
            <a:off x="1093348" y="4177723"/>
            <a:ext cx="3127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Non-market damages</a:t>
            </a:r>
            <a:endParaRPr lang="nl-NL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33F4C92-C4F6-4CAA-A92B-B0A8F5CA8BB7}"/>
              </a:ext>
            </a:extLst>
          </p:cNvPr>
          <p:cNvSpPr/>
          <p:nvPr/>
        </p:nvSpPr>
        <p:spPr>
          <a:xfrm>
            <a:off x="7364961" y="2384170"/>
            <a:ext cx="2125242" cy="1081134"/>
          </a:xfrm>
          <a:prstGeom prst="roundRect">
            <a:avLst>
              <a:gd name="adj" fmla="val 6482"/>
            </a:avLst>
          </a:prstGeom>
          <a:solidFill>
            <a:srgbClr val="C8D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    (   )</a:t>
            </a:r>
            <a:endParaRPr lang="nl-NL" sz="6600" dirty="0">
              <a:solidFill>
                <a:schemeClr val="tx1"/>
              </a:solidFill>
            </a:endParaRPr>
          </a:p>
        </p:txBody>
      </p:sp>
      <p:pic>
        <p:nvPicPr>
          <p:cNvPr id="51" name="Graphic 50" descr="Euro with solid fill">
            <a:extLst>
              <a:ext uri="{FF2B5EF4-FFF2-40B4-BE49-F238E27FC236}">
                <a16:creationId xmlns:a16="http://schemas.microsoft.com/office/drawing/2014/main" id="{6B520CC6-46C7-4606-8F8F-0CFDF3C7DB8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75425" y="2542940"/>
            <a:ext cx="838745" cy="838745"/>
          </a:xfrm>
          <a:prstGeom prst="rect">
            <a:avLst/>
          </a:prstGeom>
        </p:spPr>
      </p:pic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B6A11DC2-44B9-4FCF-95E6-C568D6689DC4}"/>
              </a:ext>
            </a:extLst>
          </p:cNvPr>
          <p:cNvCxnSpPr>
            <a:cxnSpLocks/>
          </p:cNvCxnSpPr>
          <p:nvPr/>
        </p:nvCxnSpPr>
        <p:spPr>
          <a:xfrm flipV="1">
            <a:off x="4745250" y="3721602"/>
            <a:ext cx="3775299" cy="1617771"/>
          </a:xfrm>
          <a:prstGeom prst="curvedConnector2">
            <a:avLst/>
          </a:prstGeom>
          <a:ln w="76200">
            <a:solidFill>
              <a:srgbClr val="C8D5BA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6855F40-82DC-497E-80E0-BAFD0B5EB5C5}"/>
              </a:ext>
            </a:extLst>
          </p:cNvPr>
          <p:cNvSpPr/>
          <p:nvPr/>
        </p:nvSpPr>
        <p:spPr>
          <a:xfrm>
            <a:off x="6224535" y="4580704"/>
            <a:ext cx="963583" cy="963583"/>
          </a:xfrm>
          <a:prstGeom prst="ellipse">
            <a:avLst/>
          </a:prstGeom>
          <a:solidFill>
            <a:srgbClr val="C8D5B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4" name="Graphic 53" descr="Question Mark with solid fill">
            <a:extLst>
              <a:ext uri="{FF2B5EF4-FFF2-40B4-BE49-F238E27FC236}">
                <a16:creationId xmlns:a16="http://schemas.microsoft.com/office/drawing/2014/main" id="{0C41214B-9624-427E-9292-7BFF74BF702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91892" y="4748061"/>
            <a:ext cx="628869" cy="628869"/>
          </a:xfrm>
          <a:prstGeom prst="rect">
            <a:avLst/>
          </a:prstGeom>
        </p:spPr>
      </p:pic>
      <p:pic>
        <p:nvPicPr>
          <p:cNvPr id="55" name="Graphic 54" descr="Thermometer with solid fill">
            <a:extLst>
              <a:ext uri="{FF2B5EF4-FFF2-40B4-BE49-F238E27FC236}">
                <a16:creationId xmlns:a16="http://schemas.microsoft.com/office/drawing/2014/main" id="{7305D70A-A154-4BAD-A72F-5B5EE6F11D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65576" y="2627643"/>
            <a:ext cx="707478" cy="7074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4CA399-E930-4C86-8E74-927CC2FAB729}"/>
              </a:ext>
            </a:extLst>
          </p:cNvPr>
          <p:cNvGrpSpPr/>
          <p:nvPr/>
        </p:nvGrpSpPr>
        <p:grpSpPr>
          <a:xfrm>
            <a:off x="4672198" y="2429170"/>
            <a:ext cx="2398729" cy="963583"/>
            <a:chOff x="4672198" y="2429170"/>
            <a:chExt cx="2398729" cy="963583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575A05-A33C-4230-8235-94ADA72D4233}"/>
                </a:ext>
              </a:extLst>
            </p:cNvPr>
            <p:cNvCxnSpPr>
              <a:cxnSpLocks/>
            </p:cNvCxnSpPr>
            <p:nvPr/>
          </p:nvCxnSpPr>
          <p:spPr>
            <a:xfrm>
              <a:off x="4672198" y="2914538"/>
              <a:ext cx="2398729" cy="0"/>
            </a:xfrm>
            <a:prstGeom prst="straightConnector1">
              <a:avLst/>
            </a:prstGeom>
            <a:ln w="76200">
              <a:solidFill>
                <a:srgbClr val="C8D5B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16BB81-175C-498D-896C-546B5FD5EB3D}"/>
                </a:ext>
              </a:extLst>
            </p:cNvPr>
            <p:cNvSpPr/>
            <p:nvPr/>
          </p:nvSpPr>
          <p:spPr>
            <a:xfrm>
              <a:off x="5348462" y="2429170"/>
              <a:ext cx="963583" cy="963583"/>
            </a:xfrm>
            <a:prstGeom prst="ellipse">
              <a:avLst/>
            </a:prstGeom>
            <a:solidFill>
              <a:srgbClr val="C8D5B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8" name="Graphic 47" descr="Gears with solid fill">
              <a:extLst>
                <a:ext uri="{FF2B5EF4-FFF2-40B4-BE49-F238E27FC236}">
                  <a16:creationId xmlns:a16="http://schemas.microsoft.com/office/drawing/2014/main" id="{584CB885-03D0-4F4B-A7CB-11C682310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515818" y="2591626"/>
              <a:ext cx="628869" cy="62886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4E4A7B-EBB9-78B5-4BEF-7AC352B90F62}"/>
              </a:ext>
            </a:extLst>
          </p:cNvPr>
          <p:cNvSpPr txBox="1"/>
          <p:nvPr/>
        </p:nvSpPr>
        <p:spPr>
          <a:xfrm>
            <a:off x="5238358" y="2695842"/>
            <a:ext cx="11837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NL" sz="2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60410-46EB-2D05-B68C-6E49EBC35161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D6EC7-D709-AC24-DFF5-BAF620393024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76687B-DB78-42CE-B0AE-F4B0362EC03D}"/>
              </a:ext>
            </a:extLst>
          </p:cNvPr>
          <p:cNvSpPr/>
          <p:nvPr/>
        </p:nvSpPr>
        <p:spPr>
          <a:xfrm>
            <a:off x="7999208" y="3276266"/>
            <a:ext cx="1834662" cy="132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5C7CF-CE37-4B62-934D-D4C23BF53A1C}"/>
              </a:ext>
            </a:extLst>
          </p:cNvPr>
          <p:cNvSpPr txBox="1"/>
          <p:nvPr/>
        </p:nvSpPr>
        <p:spPr>
          <a:xfrm>
            <a:off x="2329599" y="1091596"/>
            <a:ext cx="7504271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100" i="1" dirty="0">
                <a:latin typeface="Merriweather Light" panose="020605030504060307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Integrated Assessment Models</a:t>
            </a:r>
            <a:endParaRPr lang="nl-NL" sz="4100" i="1" dirty="0">
              <a:latin typeface="Merriweather Light" panose="020605030504060307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BC1AF82-E50C-4875-A1BF-26566270FF77}"/>
              </a:ext>
            </a:extLst>
          </p:cNvPr>
          <p:cNvSpPr/>
          <p:nvPr/>
        </p:nvSpPr>
        <p:spPr>
          <a:xfrm>
            <a:off x="2247176" y="3276266"/>
            <a:ext cx="1834662" cy="132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683AAC-1C4E-4BFB-A315-764AB09C4714}"/>
              </a:ext>
            </a:extLst>
          </p:cNvPr>
          <p:cNvSpPr txBox="1"/>
          <p:nvPr/>
        </p:nvSpPr>
        <p:spPr>
          <a:xfrm>
            <a:off x="2466395" y="4180247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Mitigation</a:t>
            </a:r>
            <a:endParaRPr lang="LID4096" sz="2000" dirty="0">
              <a:latin typeface="+mj-lt"/>
            </a:endParaRPr>
          </a:p>
        </p:txBody>
      </p:sp>
      <p:pic>
        <p:nvPicPr>
          <p:cNvPr id="52" name="Graphic 51" descr="Wind Turbines">
            <a:extLst>
              <a:ext uri="{FF2B5EF4-FFF2-40B4-BE49-F238E27FC236}">
                <a16:creationId xmlns:a16="http://schemas.microsoft.com/office/drawing/2014/main" id="{40FBAD19-8209-4B16-B8E7-0523FC5EB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110" y="3444063"/>
            <a:ext cx="720000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A4AC58C-A192-4B83-BCC4-DD0B86464443}"/>
              </a:ext>
            </a:extLst>
          </p:cNvPr>
          <p:cNvSpPr txBox="1"/>
          <p:nvPr/>
        </p:nvSpPr>
        <p:spPr>
          <a:xfrm>
            <a:off x="8222825" y="4185703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Damages</a:t>
            </a:r>
            <a:endParaRPr lang="LID4096" sz="2000" dirty="0">
              <a:latin typeface="+mj-lt"/>
            </a:endParaRPr>
          </a:p>
        </p:txBody>
      </p:sp>
      <p:pic>
        <p:nvPicPr>
          <p:cNvPr id="53" name="Graphic 52" descr="Wave with solid fill">
            <a:extLst>
              <a:ext uri="{FF2B5EF4-FFF2-40B4-BE49-F238E27FC236}">
                <a16:creationId xmlns:a16="http://schemas.microsoft.com/office/drawing/2014/main" id="{1BD8FCEA-9234-4188-A7E4-3C990EADF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6540" y="3463467"/>
            <a:ext cx="720000" cy="720000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F8E1E47-F20A-498E-AA71-6F9CE50F3EDB}"/>
              </a:ext>
            </a:extLst>
          </p:cNvPr>
          <p:cNvSpPr/>
          <p:nvPr/>
        </p:nvSpPr>
        <p:spPr>
          <a:xfrm>
            <a:off x="5188982" y="4299244"/>
            <a:ext cx="1913115" cy="155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4" name="Graphic 53" descr="Power Plant with solid fill">
            <a:extLst>
              <a:ext uri="{FF2B5EF4-FFF2-40B4-BE49-F238E27FC236}">
                <a16:creationId xmlns:a16="http://schemas.microsoft.com/office/drawing/2014/main" id="{FCC67F8C-171E-471E-AB45-83C9560E24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594" y="4506559"/>
            <a:ext cx="720000" cy="72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CB798C-AB3C-4EC6-BFEF-8BDB12756D89}"/>
              </a:ext>
            </a:extLst>
          </p:cNvPr>
          <p:cNvSpPr txBox="1"/>
          <p:nvPr/>
        </p:nvSpPr>
        <p:spPr>
          <a:xfrm>
            <a:off x="5468008" y="5349480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Emissions</a:t>
            </a:r>
            <a:endParaRPr lang="LID4096" sz="2000" dirty="0">
              <a:latin typeface="+mj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18D70F5-F93F-4DC7-B3AF-AC7CC3F227C3}"/>
              </a:ext>
            </a:extLst>
          </p:cNvPr>
          <p:cNvSpPr/>
          <p:nvPr/>
        </p:nvSpPr>
        <p:spPr>
          <a:xfrm>
            <a:off x="5189739" y="2092313"/>
            <a:ext cx="1911600" cy="155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6" name="Graphic 55" descr="Treasure chest with solid fill">
            <a:extLst>
              <a:ext uri="{FF2B5EF4-FFF2-40B4-BE49-F238E27FC236}">
                <a16:creationId xmlns:a16="http://schemas.microsoft.com/office/drawing/2014/main" id="{086355A7-4103-4B56-99B0-6B40E0DE2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5539" y="2239155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CC5C14F-A2DF-4FF3-A8AF-637822C89396}"/>
              </a:ext>
            </a:extLst>
          </p:cNvPr>
          <p:cNvSpPr txBox="1"/>
          <p:nvPr/>
        </p:nvSpPr>
        <p:spPr>
          <a:xfrm>
            <a:off x="5468008" y="3091905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Economy</a:t>
            </a:r>
            <a:endParaRPr lang="LID4096" sz="2000" dirty="0">
              <a:latin typeface="+mj-lt"/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CAA790E-CD53-40B0-B9CD-C4870A1413D6}"/>
              </a:ext>
            </a:extLst>
          </p:cNvPr>
          <p:cNvCxnSpPr>
            <a:cxnSpLocks/>
            <a:stCxn id="49" idx="0"/>
            <a:endCxn id="47" idx="3"/>
          </p:cNvCxnSpPr>
          <p:nvPr/>
        </p:nvCxnSpPr>
        <p:spPr>
          <a:xfrm rot="16200000" flipV="1">
            <a:off x="7805583" y="2165310"/>
            <a:ext cx="406713" cy="18152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7C88482D-CC71-4EC5-9E34-ADE5E48DADF7}"/>
              </a:ext>
            </a:extLst>
          </p:cNvPr>
          <p:cNvCxnSpPr>
            <a:cxnSpLocks/>
            <a:stCxn id="48" idx="0"/>
            <a:endCxn id="47" idx="1"/>
          </p:cNvCxnSpPr>
          <p:nvPr/>
        </p:nvCxnSpPr>
        <p:spPr>
          <a:xfrm rot="5400000" flipH="1" flipV="1">
            <a:off x="3973767" y="2060294"/>
            <a:ext cx="406713" cy="20252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D3ED6B8-FA89-44A3-B3D5-97A43B36CE24}"/>
              </a:ext>
            </a:extLst>
          </p:cNvPr>
          <p:cNvCxnSpPr>
            <a:cxnSpLocks/>
            <a:stCxn id="46" idx="3"/>
            <a:endCxn id="50" idx="2"/>
          </p:cNvCxnSpPr>
          <p:nvPr/>
        </p:nvCxnSpPr>
        <p:spPr>
          <a:xfrm flipV="1">
            <a:off x="7102097" y="4585813"/>
            <a:ext cx="1814443" cy="4906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D463BB3-FF8C-4010-BF12-120E31CDFDDC}"/>
              </a:ext>
            </a:extLst>
          </p:cNvPr>
          <p:cNvCxnSpPr>
            <a:cxnSpLocks/>
            <a:stCxn id="51" idx="2"/>
            <a:endCxn id="46" idx="1"/>
          </p:cNvCxnSpPr>
          <p:nvPr/>
        </p:nvCxnSpPr>
        <p:spPr>
          <a:xfrm rot="16200000" flipH="1">
            <a:off x="3926483" y="3813984"/>
            <a:ext cx="496127" cy="20288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CD05C-75C3-471D-9F3E-F78E3BD95CAC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rot="16200000" flipH="1">
            <a:off x="5819314" y="3973017"/>
            <a:ext cx="6524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43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51" grpId="0"/>
      <p:bldP spid="50" grpId="0"/>
      <p:bldP spid="46" grpId="0" animBg="1"/>
      <p:bldP spid="55" grpId="0"/>
      <p:bldP spid="47" grpId="0" animBg="1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ADA29B-7EED-4F57-ABE1-85D0BA6200D7}"/>
              </a:ext>
            </a:extLst>
          </p:cNvPr>
          <p:cNvGrpSpPr/>
          <p:nvPr/>
        </p:nvGrpSpPr>
        <p:grpSpPr>
          <a:xfrm>
            <a:off x="3234163" y="1906292"/>
            <a:ext cx="4874438" cy="3384422"/>
            <a:chOff x="843280" y="1373577"/>
            <a:chExt cx="4874438" cy="3384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51FF09-502F-4E24-A9FD-07B00C7EC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4" t="21111" r="70361" b="52471"/>
            <a:stretch/>
          </p:blipFill>
          <p:spPr>
            <a:xfrm>
              <a:off x="1554479" y="1447800"/>
              <a:ext cx="4163239" cy="30144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1CFC3-3BFF-4D56-84FD-31ED5EC3FDBC}"/>
                </a:ext>
              </a:extLst>
            </p:cNvPr>
            <p:cNvSpPr txBox="1"/>
            <p:nvPr/>
          </p:nvSpPr>
          <p:spPr>
            <a:xfrm>
              <a:off x="843280" y="1373577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15%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C78689A-178C-4FB7-9059-311222D4304E}"/>
                </a:ext>
              </a:extLst>
            </p:cNvPr>
            <p:cNvSpPr txBox="1"/>
            <p:nvPr/>
          </p:nvSpPr>
          <p:spPr>
            <a:xfrm>
              <a:off x="843280" y="2225457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10%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FE5F6D-DC55-4632-A54D-B9F209C2AC6B}"/>
                </a:ext>
              </a:extLst>
            </p:cNvPr>
            <p:cNvSpPr txBox="1"/>
            <p:nvPr/>
          </p:nvSpPr>
          <p:spPr>
            <a:xfrm>
              <a:off x="843280" y="3077337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5%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5F6043-22B9-4D66-87C6-07F31BBB87B3}"/>
                </a:ext>
              </a:extLst>
            </p:cNvPr>
            <p:cNvSpPr txBox="1"/>
            <p:nvPr/>
          </p:nvSpPr>
          <p:spPr>
            <a:xfrm>
              <a:off x="843280" y="3923764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0%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E2A8BB-FD12-47FE-8FE8-53D2EF5BAEB3}"/>
                </a:ext>
              </a:extLst>
            </p:cNvPr>
            <p:cNvSpPr txBox="1"/>
            <p:nvPr/>
          </p:nvSpPr>
          <p:spPr>
            <a:xfrm>
              <a:off x="1499615" y="4573333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0.5°C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426AEE-8A9A-431D-A4F2-2AA77DDB4427}"/>
                </a:ext>
              </a:extLst>
            </p:cNvPr>
            <p:cNvSpPr txBox="1"/>
            <p:nvPr/>
          </p:nvSpPr>
          <p:spPr>
            <a:xfrm>
              <a:off x="2348474" y="4573333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1°C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8D74D2-40F2-4478-B53D-43A969F8F916}"/>
                </a:ext>
              </a:extLst>
            </p:cNvPr>
            <p:cNvSpPr txBox="1"/>
            <p:nvPr/>
          </p:nvSpPr>
          <p:spPr>
            <a:xfrm>
              <a:off x="3197333" y="4573333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1.5°C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1009BE-94F7-461A-9967-2500DD9BE463}"/>
                </a:ext>
              </a:extLst>
            </p:cNvPr>
            <p:cNvSpPr txBox="1"/>
            <p:nvPr/>
          </p:nvSpPr>
          <p:spPr>
            <a:xfrm>
              <a:off x="4046192" y="4573333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2°C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1ECC4A-F328-4A0E-AD31-7AB292A7FB6B}"/>
                </a:ext>
              </a:extLst>
            </p:cNvPr>
            <p:cNvSpPr txBox="1"/>
            <p:nvPr/>
          </p:nvSpPr>
          <p:spPr>
            <a:xfrm>
              <a:off x="4894283" y="4573333"/>
              <a:ext cx="65023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2.5°C</a:t>
              </a:r>
              <a:endParaRPr lang="nl-NL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88EEAE-2C91-422D-AA78-675E211DCC06}"/>
              </a:ext>
            </a:extLst>
          </p:cNvPr>
          <p:cNvSpPr txBox="1"/>
          <p:nvPr/>
        </p:nvSpPr>
        <p:spPr>
          <a:xfrm>
            <a:off x="3902690" y="5405105"/>
            <a:ext cx="41961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Temperature (relative to 1985-2005)</a:t>
            </a:r>
            <a:endParaRPr lang="nl-NL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D4A83F-8932-4A21-98C7-B8A338E8A0A2}"/>
              </a:ext>
            </a:extLst>
          </p:cNvPr>
          <p:cNvSpPr txBox="1"/>
          <p:nvPr/>
        </p:nvSpPr>
        <p:spPr>
          <a:xfrm>
            <a:off x="2461881" y="3165996"/>
            <a:ext cx="10988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GDP loss</a:t>
            </a:r>
            <a:endParaRPr lang="nl-NL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65A839-A84C-487F-BA83-3AC55AEF9F92}"/>
              </a:ext>
            </a:extLst>
          </p:cNvPr>
          <p:cNvSpPr/>
          <p:nvPr/>
        </p:nvSpPr>
        <p:spPr>
          <a:xfrm>
            <a:off x="2409825" y="5941600"/>
            <a:ext cx="3590925" cy="597227"/>
          </a:xfrm>
          <a:prstGeom prst="roundRect">
            <a:avLst>
              <a:gd name="adj" fmla="val 6482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Graphic 27" descr="Plant">
            <a:extLst>
              <a:ext uri="{FF2B5EF4-FFF2-40B4-BE49-F238E27FC236}">
                <a16:creationId xmlns:a16="http://schemas.microsoft.com/office/drawing/2014/main" id="{ED90222A-845D-453D-A2DD-63D66A1C8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7123" y="6064652"/>
            <a:ext cx="365760" cy="365760"/>
          </a:xfrm>
          <a:prstGeom prst="rect">
            <a:avLst/>
          </a:prstGeom>
        </p:spPr>
      </p:pic>
      <p:pic>
        <p:nvPicPr>
          <p:cNvPr id="29" name="Graphic 28" descr="Wind Turbines">
            <a:extLst>
              <a:ext uri="{FF2B5EF4-FFF2-40B4-BE49-F238E27FC236}">
                <a16:creationId xmlns:a16="http://schemas.microsoft.com/office/drawing/2014/main" id="{3A8E318B-B84B-47C0-B92F-E1A36C50E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8323" y="6064652"/>
            <a:ext cx="365760" cy="365760"/>
          </a:xfrm>
          <a:prstGeom prst="rect">
            <a:avLst/>
          </a:prstGeom>
        </p:spPr>
      </p:pic>
      <p:pic>
        <p:nvPicPr>
          <p:cNvPr id="31" name="Graphic 30" descr="Grain">
            <a:extLst>
              <a:ext uri="{FF2B5EF4-FFF2-40B4-BE49-F238E27FC236}">
                <a16:creationId xmlns:a16="http://schemas.microsoft.com/office/drawing/2014/main" id="{DCB0C30A-949A-49D3-9562-153C3AE9A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723" y="6064652"/>
            <a:ext cx="365760" cy="36576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45FD815-AF4D-4BB5-B4FD-ADA9D69F7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8923" y="6064652"/>
            <a:ext cx="365760" cy="365760"/>
          </a:xfrm>
          <a:prstGeom prst="rect">
            <a:avLst/>
          </a:prstGeom>
        </p:spPr>
      </p:pic>
      <p:pic>
        <p:nvPicPr>
          <p:cNvPr id="33" name="Graphic 32" descr="Wave with solid fill">
            <a:extLst>
              <a:ext uri="{FF2B5EF4-FFF2-40B4-BE49-F238E27FC236}">
                <a16:creationId xmlns:a16="http://schemas.microsoft.com/office/drawing/2014/main" id="{6A0ACBE2-427A-449F-9645-8E7389D783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80123" y="6064652"/>
            <a:ext cx="365760" cy="365760"/>
          </a:xfrm>
          <a:prstGeom prst="rect">
            <a:avLst/>
          </a:prstGeom>
        </p:spPr>
      </p:pic>
      <p:pic>
        <p:nvPicPr>
          <p:cNvPr id="35" name="Graphic 34" descr="Dead Fish Skeleton with solid fill">
            <a:extLst>
              <a:ext uri="{FF2B5EF4-FFF2-40B4-BE49-F238E27FC236}">
                <a16:creationId xmlns:a16="http://schemas.microsoft.com/office/drawing/2014/main" id="{EB8FAED8-2AF6-428D-9312-8FC2A97D1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5922" y="6064652"/>
            <a:ext cx="365760" cy="365760"/>
          </a:xfrm>
          <a:prstGeom prst="rect">
            <a:avLst/>
          </a:prstGeom>
        </p:spPr>
      </p:pic>
      <p:pic>
        <p:nvPicPr>
          <p:cNvPr id="36" name="Graphic 35" descr="Bonfire with solid fill">
            <a:extLst>
              <a:ext uri="{FF2B5EF4-FFF2-40B4-BE49-F238E27FC236}">
                <a16:creationId xmlns:a16="http://schemas.microsoft.com/office/drawing/2014/main" id="{5E9558FF-13F7-4962-B1B8-F6A602FA17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9523" y="6064652"/>
            <a:ext cx="365760" cy="365760"/>
          </a:xfrm>
          <a:prstGeom prst="rect">
            <a:avLst/>
          </a:prstGeom>
        </p:spPr>
      </p:pic>
      <p:pic>
        <p:nvPicPr>
          <p:cNvPr id="39" name="Graphic 38" descr="Watering pot with solid fill">
            <a:extLst>
              <a:ext uri="{FF2B5EF4-FFF2-40B4-BE49-F238E27FC236}">
                <a16:creationId xmlns:a16="http://schemas.microsoft.com/office/drawing/2014/main" id="{8C6994F6-E3E5-43BA-BABC-242AAF227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6523" y="6064652"/>
            <a:ext cx="365760" cy="36576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33F4C92-C4F6-4CAA-A92B-B0A8F5CA8BB7}"/>
              </a:ext>
            </a:extLst>
          </p:cNvPr>
          <p:cNvSpPr/>
          <p:nvPr/>
        </p:nvSpPr>
        <p:spPr>
          <a:xfrm>
            <a:off x="8373907" y="5954696"/>
            <a:ext cx="1188178" cy="604440"/>
          </a:xfrm>
          <a:prstGeom prst="roundRect">
            <a:avLst>
              <a:gd name="adj" fmla="val 6482"/>
            </a:avLst>
          </a:prstGeom>
          <a:solidFill>
            <a:srgbClr val="C8D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   (   )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51" name="Graphic 50" descr="Euro with solid fill">
            <a:extLst>
              <a:ext uri="{FF2B5EF4-FFF2-40B4-BE49-F238E27FC236}">
                <a16:creationId xmlns:a16="http://schemas.microsoft.com/office/drawing/2014/main" id="{6B520CC6-46C7-4606-8F8F-0CFDF3C7DB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55797" y="6016406"/>
            <a:ext cx="468924" cy="468924"/>
          </a:xfrm>
          <a:prstGeom prst="rect">
            <a:avLst/>
          </a:prstGeom>
        </p:spPr>
      </p:pic>
      <p:pic>
        <p:nvPicPr>
          <p:cNvPr id="55" name="Graphic 54" descr="Thermometer with solid fill">
            <a:extLst>
              <a:ext uri="{FF2B5EF4-FFF2-40B4-BE49-F238E27FC236}">
                <a16:creationId xmlns:a16="http://schemas.microsoft.com/office/drawing/2014/main" id="{7305D70A-A154-4BAD-A72F-5B5EE6F11D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53296" y="6048543"/>
            <a:ext cx="395536" cy="39553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EF3BEE3-9351-404A-A18A-197593CC04DD}"/>
              </a:ext>
            </a:extLst>
          </p:cNvPr>
          <p:cNvGrpSpPr/>
          <p:nvPr/>
        </p:nvGrpSpPr>
        <p:grpSpPr>
          <a:xfrm>
            <a:off x="6224274" y="5974251"/>
            <a:ext cx="1925733" cy="596848"/>
            <a:chOff x="4672198" y="2539239"/>
            <a:chExt cx="2398729" cy="743445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D5420AE-4D64-43F4-8A71-276920CEE739}"/>
                </a:ext>
              </a:extLst>
            </p:cNvPr>
            <p:cNvCxnSpPr>
              <a:cxnSpLocks/>
            </p:cNvCxnSpPr>
            <p:nvPr/>
          </p:nvCxnSpPr>
          <p:spPr>
            <a:xfrm>
              <a:off x="4672198" y="2914538"/>
              <a:ext cx="2398729" cy="0"/>
            </a:xfrm>
            <a:prstGeom prst="straightConnector1">
              <a:avLst/>
            </a:prstGeom>
            <a:ln w="76200">
              <a:solidFill>
                <a:srgbClr val="C8D5B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AB72FB6-FE4A-491F-A3B8-9BF634156ED9}"/>
                </a:ext>
              </a:extLst>
            </p:cNvPr>
            <p:cNvSpPr/>
            <p:nvPr/>
          </p:nvSpPr>
          <p:spPr>
            <a:xfrm>
              <a:off x="5458531" y="2539239"/>
              <a:ext cx="743445" cy="743445"/>
            </a:xfrm>
            <a:prstGeom prst="ellipse">
              <a:avLst/>
            </a:prstGeom>
            <a:solidFill>
              <a:srgbClr val="C8D5B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6" name="Graphic 65" descr="Gears with solid fill">
              <a:extLst>
                <a:ext uri="{FF2B5EF4-FFF2-40B4-BE49-F238E27FC236}">
                  <a16:creationId xmlns:a16="http://schemas.microsoft.com/office/drawing/2014/main" id="{C062B22B-376D-4158-BA93-D5FC412F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587653" y="2663461"/>
              <a:ext cx="485201" cy="485201"/>
            </a:xfrm>
            <a:prstGeom prst="rect">
              <a:avLst/>
            </a:prstGeom>
          </p:spPr>
        </p:pic>
      </p:grp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631EC12-D8BD-43EC-ABE9-2A50EF931156}"/>
              </a:ext>
            </a:extLst>
          </p:cNvPr>
          <p:cNvSpPr/>
          <p:nvPr/>
        </p:nvSpPr>
        <p:spPr>
          <a:xfrm>
            <a:off x="8049972" y="1748178"/>
            <a:ext cx="1921975" cy="342528"/>
          </a:xfrm>
          <a:prstGeom prst="roundRect">
            <a:avLst>
              <a:gd name="adj" fmla="val 16599"/>
            </a:avLst>
          </a:prstGeom>
          <a:solidFill>
            <a:srgbClr val="21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damages</a:t>
            </a:r>
            <a:endParaRPr lang="LID4096" sz="18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C6DEFA4-2308-46C1-A68C-9CBB0B6F6917}"/>
              </a:ext>
            </a:extLst>
          </p:cNvPr>
          <p:cNvSpPr/>
          <p:nvPr/>
        </p:nvSpPr>
        <p:spPr>
          <a:xfrm>
            <a:off x="8049973" y="3164363"/>
            <a:ext cx="2221732" cy="342528"/>
          </a:xfrm>
          <a:prstGeom prst="roundRect">
            <a:avLst>
              <a:gd name="adj" fmla="val 16599"/>
            </a:avLst>
          </a:prstGeom>
          <a:solidFill>
            <a:srgbClr val="21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Medium damages</a:t>
            </a:r>
            <a:endParaRPr lang="LID4096" sz="18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5B0D919-9552-4F48-9469-46D9DF315040}"/>
              </a:ext>
            </a:extLst>
          </p:cNvPr>
          <p:cNvSpPr/>
          <p:nvPr/>
        </p:nvSpPr>
        <p:spPr>
          <a:xfrm>
            <a:off x="8049973" y="4562530"/>
            <a:ext cx="1748489" cy="342528"/>
          </a:xfrm>
          <a:prstGeom prst="roundRect">
            <a:avLst>
              <a:gd name="adj" fmla="val 16599"/>
            </a:avLst>
          </a:prstGeom>
          <a:solidFill>
            <a:srgbClr val="21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damages</a:t>
            </a:r>
            <a:endParaRPr lang="LID4096" sz="18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259F136-0046-4666-A093-56E4F52792F7}"/>
              </a:ext>
            </a:extLst>
          </p:cNvPr>
          <p:cNvCxnSpPr>
            <a:cxnSpLocks/>
          </p:cNvCxnSpPr>
          <p:nvPr/>
        </p:nvCxnSpPr>
        <p:spPr>
          <a:xfrm flipH="1">
            <a:off x="7835004" y="2023010"/>
            <a:ext cx="287055" cy="195577"/>
          </a:xfrm>
          <a:prstGeom prst="line">
            <a:avLst/>
          </a:prstGeom>
          <a:ln w="57150">
            <a:solidFill>
              <a:srgbClr val="2171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7EBFBC-BB53-4153-A1F2-F7CBBFFE5479}"/>
              </a:ext>
            </a:extLst>
          </p:cNvPr>
          <p:cNvCxnSpPr>
            <a:cxnSpLocks/>
          </p:cNvCxnSpPr>
          <p:nvPr/>
        </p:nvCxnSpPr>
        <p:spPr>
          <a:xfrm flipH="1" flipV="1">
            <a:off x="7844927" y="4464770"/>
            <a:ext cx="272760" cy="171977"/>
          </a:xfrm>
          <a:prstGeom prst="line">
            <a:avLst/>
          </a:prstGeom>
          <a:ln w="57150">
            <a:solidFill>
              <a:srgbClr val="2171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28700B3-F208-4AD6-A3D0-A01B419839E2}"/>
              </a:ext>
            </a:extLst>
          </p:cNvPr>
          <p:cNvCxnSpPr>
            <a:cxnSpLocks/>
          </p:cNvCxnSpPr>
          <p:nvPr/>
        </p:nvCxnSpPr>
        <p:spPr>
          <a:xfrm flipH="1">
            <a:off x="7835004" y="3335627"/>
            <a:ext cx="282683" cy="0"/>
          </a:xfrm>
          <a:prstGeom prst="line">
            <a:avLst/>
          </a:prstGeom>
          <a:ln w="57150">
            <a:solidFill>
              <a:srgbClr val="2171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9A298A-EBA9-A79C-321C-80555F9C57CF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86CE2-460D-B040-40EC-6BB876824ACA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2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96" grpId="0" animBg="1"/>
      <p:bldP spid="98" grpId="0" animBg="1"/>
      <p:bldP spid="10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84C59-8622-4275-B7BC-35A4B67B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81" y="1711081"/>
            <a:ext cx="9173412" cy="443369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6C7FB7-5442-4AFD-AE7E-586E5AC410CC}"/>
              </a:ext>
            </a:extLst>
          </p:cNvPr>
          <p:cNvSpPr txBox="1"/>
          <p:nvPr/>
        </p:nvSpPr>
        <p:spPr>
          <a:xfrm>
            <a:off x="2563839" y="1046888"/>
            <a:ext cx="172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i="1" dirty="0">
                <a:latin typeface="Merriweather Light" panose="02060503050406030704" pitchFamily="18" charset="0"/>
              </a:rPr>
              <a:t>Damages</a:t>
            </a:r>
            <a:endParaRPr lang="LID4096" sz="2800" i="1" dirty="0">
              <a:latin typeface="Merriweather Light" panose="020605030504060307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8E564E-685B-432D-AEA9-EBA8310FD727}"/>
              </a:ext>
            </a:extLst>
          </p:cNvPr>
          <p:cNvSpPr txBox="1"/>
          <p:nvPr/>
        </p:nvSpPr>
        <p:spPr>
          <a:xfrm>
            <a:off x="4170638" y="1051651"/>
            <a:ext cx="573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Merriweather Light" panose="02060503050406030704" pitchFamily="18" charset="0"/>
              </a:rPr>
              <a:t>for little/no policy (3°C):</a:t>
            </a:r>
            <a:endParaRPr lang="LID4096" sz="2800" i="1" dirty="0">
              <a:latin typeface="Merriweather Light" panose="020605030504060307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4BEADE8-4C47-4257-A8F3-707C24D54226}"/>
              </a:ext>
            </a:extLst>
          </p:cNvPr>
          <p:cNvSpPr/>
          <p:nvPr/>
        </p:nvSpPr>
        <p:spPr>
          <a:xfrm>
            <a:off x="7706420" y="2898609"/>
            <a:ext cx="2322419" cy="722527"/>
          </a:xfrm>
          <a:prstGeom prst="roundRect">
            <a:avLst>
              <a:gd name="adj" fmla="val 16599"/>
            </a:avLst>
          </a:prstGeom>
          <a:solidFill>
            <a:srgbClr val="21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damages around 10% GDP</a:t>
            </a:r>
            <a:endParaRPr lang="LID4096" sz="18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75D5FD-CEC9-411A-B4D4-7D42F6844F9E}"/>
              </a:ext>
            </a:extLst>
          </p:cNvPr>
          <p:cNvCxnSpPr>
            <a:cxnSpLocks/>
          </p:cNvCxnSpPr>
          <p:nvPr/>
        </p:nvCxnSpPr>
        <p:spPr>
          <a:xfrm>
            <a:off x="9791272" y="3539382"/>
            <a:ext cx="468406" cy="379744"/>
          </a:xfrm>
          <a:prstGeom prst="line">
            <a:avLst/>
          </a:prstGeom>
          <a:ln w="57150">
            <a:solidFill>
              <a:srgbClr val="21719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0A12246-772C-472D-9F99-15732B280FAA}"/>
              </a:ext>
            </a:extLst>
          </p:cNvPr>
          <p:cNvSpPr/>
          <p:nvPr/>
        </p:nvSpPr>
        <p:spPr>
          <a:xfrm>
            <a:off x="5559373" y="2009113"/>
            <a:ext cx="1963639" cy="722527"/>
          </a:xfrm>
          <a:prstGeom prst="roundRect">
            <a:avLst>
              <a:gd name="adj" fmla="val 16599"/>
            </a:avLst>
          </a:prstGeom>
          <a:solidFill>
            <a:srgbClr val="21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regional differences</a:t>
            </a:r>
            <a:endParaRPr lang="LID4096" sz="18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7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7" grpId="0" animBg="1"/>
      <p:bldP spid="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5B66D-0227-4DE0-B7F4-53554EE99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54" t="12436" r="44661" b="49847"/>
          <a:stretch/>
        </p:blipFill>
        <p:spPr>
          <a:xfrm>
            <a:off x="4679602" y="2274189"/>
            <a:ext cx="3650931" cy="368121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6AEB6-5FC4-4A64-8714-E4413F8A17BE}"/>
              </a:ext>
            </a:extLst>
          </p:cNvPr>
          <p:cNvSpPr txBox="1"/>
          <p:nvPr/>
        </p:nvSpPr>
        <p:spPr>
          <a:xfrm>
            <a:off x="530088" y="1093098"/>
            <a:ext cx="1130436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100" i="1" dirty="0">
                <a:latin typeface="Merriweather Light" panose="02060503050406030704" pitchFamily="18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Cost-benefit analysis: optimal temperature</a:t>
            </a:r>
            <a:endParaRPr lang="nl-NL" sz="4100" i="1" dirty="0">
              <a:latin typeface="Merriweather Light" panose="02060503050406030704" pitchFamily="18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D7C07F-A187-405C-B3BA-836290F5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53" t="38354" r="25" b="49175"/>
          <a:stretch/>
        </p:blipFill>
        <p:spPr>
          <a:xfrm>
            <a:off x="8647084" y="3640664"/>
            <a:ext cx="2220538" cy="11426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01D499-C89D-4739-B388-D2BDCFD69EDE}"/>
              </a:ext>
            </a:extLst>
          </p:cNvPr>
          <p:cNvSpPr txBox="1"/>
          <p:nvPr/>
        </p:nvSpPr>
        <p:spPr>
          <a:xfrm rot="16200000">
            <a:off x="2571983" y="3993061"/>
            <a:ext cx="32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</a:t>
            </a:r>
            <a:r>
              <a:rPr lang="en-GB" sz="1400" b="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GB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emissions</a:t>
            </a:r>
            <a:r>
              <a:rPr lang="en-GB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(GtCO</a:t>
            </a:r>
            <a:r>
              <a:rPr lang="en-GB" sz="1400" b="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GB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LID4096" sz="1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994D59-A0FC-4D3A-8084-4B21DE105DF9}"/>
              </a:ext>
            </a:extLst>
          </p:cNvPr>
          <p:cNvSpPr/>
          <p:nvPr/>
        </p:nvSpPr>
        <p:spPr>
          <a:xfrm>
            <a:off x="6994534" y="2682406"/>
            <a:ext cx="3873088" cy="897731"/>
          </a:xfrm>
          <a:prstGeom prst="roundRect">
            <a:avLst>
              <a:gd name="adj" fmla="val 16599"/>
            </a:avLst>
          </a:prstGeom>
          <a:solidFill>
            <a:srgbClr val="21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Paris economically optimal</a:t>
            </a:r>
          </a:p>
          <a:p>
            <a:pPr algn="ctr"/>
            <a:r>
              <a:rPr lang="en-GB" sz="1600" i="1" dirty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even without health, biodiversity, tipping points…</a:t>
            </a:r>
            <a:endParaRPr lang="LID4096" sz="1600" i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D4DC98-ED2A-41A4-9B15-499C38565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69" r="48597"/>
          <a:stretch/>
        </p:blipFill>
        <p:spPr>
          <a:xfrm>
            <a:off x="892381" y="2767639"/>
            <a:ext cx="5624533" cy="34565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1F131B-07A0-4F29-A6F6-6ADB2DEDD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1" t="18769"/>
          <a:stretch/>
        </p:blipFill>
        <p:spPr>
          <a:xfrm>
            <a:off x="6516914" y="2767639"/>
            <a:ext cx="5299208" cy="345656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15FC5A-07E3-4732-835C-56080B65F221}"/>
              </a:ext>
            </a:extLst>
          </p:cNvPr>
          <p:cNvSpPr/>
          <p:nvPr/>
        </p:nvSpPr>
        <p:spPr>
          <a:xfrm>
            <a:off x="8290192" y="4057650"/>
            <a:ext cx="244208" cy="1788339"/>
          </a:xfrm>
          <a:custGeom>
            <a:avLst/>
            <a:gdLst>
              <a:gd name="connsiteX0" fmla="*/ 0 w 2667000"/>
              <a:gd name="connsiteY0" fmla="*/ 2720340 h 2720340"/>
              <a:gd name="connsiteX1" fmla="*/ 1283970 w 2667000"/>
              <a:gd name="connsiteY1" fmla="*/ 2506980 h 2720340"/>
              <a:gd name="connsiteX2" fmla="*/ 2644140 w 2667000"/>
              <a:gd name="connsiteY2" fmla="*/ 2320290 h 2720340"/>
              <a:gd name="connsiteX3" fmla="*/ 2667000 w 2667000"/>
              <a:gd name="connsiteY3" fmla="*/ 0 h 2720340"/>
              <a:gd name="connsiteX4" fmla="*/ 1939290 w 2667000"/>
              <a:gd name="connsiteY4" fmla="*/ 1032510 h 2720340"/>
              <a:gd name="connsiteX5" fmla="*/ 1440180 w 2667000"/>
              <a:gd name="connsiteY5" fmla="*/ 1729740 h 2720340"/>
              <a:gd name="connsiteX6" fmla="*/ 1062990 w 2667000"/>
              <a:gd name="connsiteY6" fmla="*/ 2152650 h 2720340"/>
              <a:gd name="connsiteX7" fmla="*/ 784860 w 2667000"/>
              <a:gd name="connsiteY7" fmla="*/ 2381250 h 2720340"/>
              <a:gd name="connsiteX8" fmla="*/ 407670 w 2667000"/>
              <a:gd name="connsiteY8" fmla="*/ 2583180 h 2720340"/>
              <a:gd name="connsiteX9" fmla="*/ 0 w 2667000"/>
              <a:gd name="connsiteY9" fmla="*/ 2720340 h 2720340"/>
              <a:gd name="connsiteX0" fmla="*/ 0 w 2667000"/>
              <a:gd name="connsiteY0" fmla="*/ 2720340 h 2720340"/>
              <a:gd name="connsiteX1" fmla="*/ 1283970 w 2667000"/>
              <a:gd name="connsiteY1" fmla="*/ 2506980 h 2720340"/>
              <a:gd name="connsiteX2" fmla="*/ 2651760 w 2667000"/>
              <a:gd name="connsiteY2" fmla="*/ 2320290 h 2720340"/>
              <a:gd name="connsiteX3" fmla="*/ 2667000 w 2667000"/>
              <a:gd name="connsiteY3" fmla="*/ 0 h 2720340"/>
              <a:gd name="connsiteX4" fmla="*/ 1939290 w 2667000"/>
              <a:gd name="connsiteY4" fmla="*/ 1032510 h 2720340"/>
              <a:gd name="connsiteX5" fmla="*/ 1440180 w 2667000"/>
              <a:gd name="connsiteY5" fmla="*/ 1729740 h 2720340"/>
              <a:gd name="connsiteX6" fmla="*/ 1062990 w 2667000"/>
              <a:gd name="connsiteY6" fmla="*/ 2152650 h 2720340"/>
              <a:gd name="connsiteX7" fmla="*/ 784860 w 2667000"/>
              <a:gd name="connsiteY7" fmla="*/ 2381250 h 2720340"/>
              <a:gd name="connsiteX8" fmla="*/ 407670 w 2667000"/>
              <a:gd name="connsiteY8" fmla="*/ 2583180 h 2720340"/>
              <a:gd name="connsiteX9" fmla="*/ 0 w 2667000"/>
              <a:gd name="connsiteY9" fmla="*/ 2720340 h 2720340"/>
              <a:gd name="connsiteX0" fmla="*/ 0 w 2655570"/>
              <a:gd name="connsiteY0" fmla="*/ 2712720 h 2712720"/>
              <a:gd name="connsiteX1" fmla="*/ 1283970 w 2655570"/>
              <a:gd name="connsiteY1" fmla="*/ 2499360 h 2712720"/>
              <a:gd name="connsiteX2" fmla="*/ 2651760 w 2655570"/>
              <a:gd name="connsiteY2" fmla="*/ 2312670 h 2712720"/>
              <a:gd name="connsiteX3" fmla="*/ 2655570 w 2655570"/>
              <a:gd name="connsiteY3" fmla="*/ 0 h 2712720"/>
              <a:gd name="connsiteX4" fmla="*/ 1939290 w 2655570"/>
              <a:gd name="connsiteY4" fmla="*/ 1024890 h 2712720"/>
              <a:gd name="connsiteX5" fmla="*/ 1440180 w 2655570"/>
              <a:gd name="connsiteY5" fmla="*/ 1722120 h 2712720"/>
              <a:gd name="connsiteX6" fmla="*/ 1062990 w 2655570"/>
              <a:gd name="connsiteY6" fmla="*/ 2145030 h 2712720"/>
              <a:gd name="connsiteX7" fmla="*/ 784860 w 2655570"/>
              <a:gd name="connsiteY7" fmla="*/ 2373630 h 2712720"/>
              <a:gd name="connsiteX8" fmla="*/ 407670 w 2655570"/>
              <a:gd name="connsiteY8" fmla="*/ 2575560 h 2712720"/>
              <a:gd name="connsiteX9" fmla="*/ 0 w 2655570"/>
              <a:gd name="connsiteY9" fmla="*/ 2712720 h 2712720"/>
              <a:gd name="connsiteX0" fmla="*/ 0 w 2655570"/>
              <a:gd name="connsiteY0" fmla="*/ 2712720 h 2712720"/>
              <a:gd name="connsiteX1" fmla="*/ 1283970 w 2655570"/>
              <a:gd name="connsiteY1" fmla="*/ 2499360 h 2712720"/>
              <a:gd name="connsiteX2" fmla="*/ 2655570 w 2655570"/>
              <a:gd name="connsiteY2" fmla="*/ 2712720 h 2712720"/>
              <a:gd name="connsiteX3" fmla="*/ 2655570 w 2655570"/>
              <a:gd name="connsiteY3" fmla="*/ 0 h 2712720"/>
              <a:gd name="connsiteX4" fmla="*/ 1939290 w 2655570"/>
              <a:gd name="connsiteY4" fmla="*/ 1024890 h 2712720"/>
              <a:gd name="connsiteX5" fmla="*/ 1440180 w 2655570"/>
              <a:gd name="connsiteY5" fmla="*/ 1722120 h 2712720"/>
              <a:gd name="connsiteX6" fmla="*/ 1062990 w 2655570"/>
              <a:gd name="connsiteY6" fmla="*/ 2145030 h 2712720"/>
              <a:gd name="connsiteX7" fmla="*/ 784860 w 2655570"/>
              <a:gd name="connsiteY7" fmla="*/ 2373630 h 2712720"/>
              <a:gd name="connsiteX8" fmla="*/ 407670 w 2655570"/>
              <a:gd name="connsiteY8" fmla="*/ 2575560 h 2712720"/>
              <a:gd name="connsiteX9" fmla="*/ 0 w 2655570"/>
              <a:gd name="connsiteY9" fmla="*/ 2712720 h 2712720"/>
              <a:gd name="connsiteX0" fmla="*/ 0 w 2655570"/>
              <a:gd name="connsiteY0" fmla="*/ 2712720 h 2712720"/>
              <a:gd name="connsiteX1" fmla="*/ 1306830 w 2655570"/>
              <a:gd name="connsiteY1" fmla="*/ 2712720 h 2712720"/>
              <a:gd name="connsiteX2" fmla="*/ 2655570 w 2655570"/>
              <a:gd name="connsiteY2" fmla="*/ 2712720 h 2712720"/>
              <a:gd name="connsiteX3" fmla="*/ 2655570 w 2655570"/>
              <a:gd name="connsiteY3" fmla="*/ 0 h 2712720"/>
              <a:gd name="connsiteX4" fmla="*/ 1939290 w 2655570"/>
              <a:gd name="connsiteY4" fmla="*/ 1024890 h 2712720"/>
              <a:gd name="connsiteX5" fmla="*/ 1440180 w 2655570"/>
              <a:gd name="connsiteY5" fmla="*/ 1722120 h 2712720"/>
              <a:gd name="connsiteX6" fmla="*/ 1062990 w 2655570"/>
              <a:gd name="connsiteY6" fmla="*/ 2145030 h 2712720"/>
              <a:gd name="connsiteX7" fmla="*/ 784860 w 2655570"/>
              <a:gd name="connsiteY7" fmla="*/ 2373630 h 2712720"/>
              <a:gd name="connsiteX8" fmla="*/ 407670 w 2655570"/>
              <a:gd name="connsiteY8" fmla="*/ 2575560 h 2712720"/>
              <a:gd name="connsiteX9" fmla="*/ 0 w 2655570"/>
              <a:gd name="connsiteY9" fmla="*/ 2712720 h 2712720"/>
              <a:gd name="connsiteX0" fmla="*/ 0 w 2659380"/>
              <a:gd name="connsiteY0" fmla="*/ 2320290 h 2320290"/>
              <a:gd name="connsiteX1" fmla="*/ 1306830 w 2659380"/>
              <a:gd name="connsiteY1" fmla="*/ 2320290 h 2320290"/>
              <a:gd name="connsiteX2" fmla="*/ 2655570 w 2659380"/>
              <a:gd name="connsiteY2" fmla="*/ 2320290 h 2320290"/>
              <a:gd name="connsiteX3" fmla="*/ 2659380 w 2659380"/>
              <a:gd name="connsiteY3" fmla="*/ 0 h 2320290"/>
              <a:gd name="connsiteX4" fmla="*/ 1939290 w 2659380"/>
              <a:gd name="connsiteY4" fmla="*/ 632460 h 2320290"/>
              <a:gd name="connsiteX5" fmla="*/ 1440180 w 2659380"/>
              <a:gd name="connsiteY5" fmla="*/ 1329690 h 2320290"/>
              <a:gd name="connsiteX6" fmla="*/ 1062990 w 2659380"/>
              <a:gd name="connsiteY6" fmla="*/ 1752600 h 2320290"/>
              <a:gd name="connsiteX7" fmla="*/ 784860 w 2659380"/>
              <a:gd name="connsiteY7" fmla="*/ 1981200 h 2320290"/>
              <a:gd name="connsiteX8" fmla="*/ 407670 w 2659380"/>
              <a:gd name="connsiteY8" fmla="*/ 2183130 h 2320290"/>
              <a:gd name="connsiteX9" fmla="*/ 0 w 2659380"/>
              <a:gd name="connsiteY9" fmla="*/ 2320290 h 2320290"/>
              <a:gd name="connsiteX0" fmla="*/ 0 w 2659380"/>
              <a:gd name="connsiteY0" fmla="*/ 2320290 h 2320290"/>
              <a:gd name="connsiteX1" fmla="*/ 1306830 w 2659380"/>
              <a:gd name="connsiteY1" fmla="*/ 2320290 h 2320290"/>
              <a:gd name="connsiteX2" fmla="*/ 2655570 w 2659380"/>
              <a:gd name="connsiteY2" fmla="*/ 2320290 h 2320290"/>
              <a:gd name="connsiteX3" fmla="*/ 2659380 w 2659380"/>
              <a:gd name="connsiteY3" fmla="*/ 0 h 2320290"/>
              <a:gd name="connsiteX4" fmla="*/ 2015490 w 2659380"/>
              <a:gd name="connsiteY4" fmla="*/ 864870 h 2320290"/>
              <a:gd name="connsiteX5" fmla="*/ 1440180 w 2659380"/>
              <a:gd name="connsiteY5" fmla="*/ 1329690 h 2320290"/>
              <a:gd name="connsiteX6" fmla="*/ 1062990 w 2659380"/>
              <a:gd name="connsiteY6" fmla="*/ 1752600 h 2320290"/>
              <a:gd name="connsiteX7" fmla="*/ 784860 w 2659380"/>
              <a:gd name="connsiteY7" fmla="*/ 1981200 h 2320290"/>
              <a:gd name="connsiteX8" fmla="*/ 407670 w 2659380"/>
              <a:gd name="connsiteY8" fmla="*/ 2183130 h 2320290"/>
              <a:gd name="connsiteX9" fmla="*/ 0 w 2659380"/>
              <a:gd name="connsiteY9" fmla="*/ 2320290 h 2320290"/>
              <a:gd name="connsiteX0" fmla="*/ 0 w 2659380"/>
              <a:gd name="connsiteY0" fmla="*/ 2320290 h 2320290"/>
              <a:gd name="connsiteX1" fmla="*/ 1306830 w 2659380"/>
              <a:gd name="connsiteY1" fmla="*/ 2320290 h 2320290"/>
              <a:gd name="connsiteX2" fmla="*/ 2655570 w 2659380"/>
              <a:gd name="connsiteY2" fmla="*/ 2320290 h 2320290"/>
              <a:gd name="connsiteX3" fmla="*/ 2659380 w 2659380"/>
              <a:gd name="connsiteY3" fmla="*/ 0 h 2320290"/>
              <a:gd name="connsiteX4" fmla="*/ 2015490 w 2659380"/>
              <a:gd name="connsiteY4" fmla="*/ 864870 h 2320290"/>
              <a:gd name="connsiteX5" fmla="*/ 1512570 w 2659380"/>
              <a:gd name="connsiteY5" fmla="*/ 1470660 h 2320290"/>
              <a:gd name="connsiteX6" fmla="*/ 1062990 w 2659380"/>
              <a:gd name="connsiteY6" fmla="*/ 1752600 h 2320290"/>
              <a:gd name="connsiteX7" fmla="*/ 784860 w 2659380"/>
              <a:gd name="connsiteY7" fmla="*/ 1981200 h 2320290"/>
              <a:gd name="connsiteX8" fmla="*/ 407670 w 2659380"/>
              <a:gd name="connsiteY8" fmla="*/ 2183130 h 2320290"/>
              <a:gd name="connsiteX9" fmla="*/ 0 w 2659380"/>
              <a:gd name="connsiteY9" fmla="*/ 2320290 h 2320290"/>
              <a:gd name="connsiteX0" fmla="*/ 0 w 2659380"/>
              <a:gd name="connsiteY0" fmla="*/ 2320290 h 2320290"/>
              <a:gd name="connsiteX1" fmla="*/ 1306830 w 2659380"/>
              <a:gd name="connsiteY1" fmla="*/ 2320290 h 2320290"/>
              <a:gd name="connsiteX2" fmla="*/ 2655570 w 2659380"/>
              <a:gd name="connsiteY2" fmla="*/ 2320290 h 2320290"/>
              <a:gd name="connsiteX3" fmla="*/ 2659380 w 2659380"/>
              <a:gd name="connsiteY3" fmla="*/ 0 h 2320290"/>
              <a:gd name="connsiteX4" fmla="*/ 2015490 w 2659380"/>
              <a:gd name="connsiteY4" fmla="*/ 864870 h 2320290"/>
              <a:gd name="connsiteX5" fmla="*/ 1512570 w 2659380"/>
              <a:gd name="connsiteY5" fmla="*/ 1470660 h 2320290"/>
              <a:gd name="connsiteX6" fmla="*/ 1104900 w 2659380"/>
              <a:gd name="connsiteY6" fmla="*/ 1905000 h 2320290"/>
              <a:gd name="connsiteX7" fmla="*/ 784860 w 2659380"/>
              <a:gd name="connsiteY7" fmla="*/ 1981200 h 2320290"/>
              <a:gd name="connsiteX8" fmla="*/ 407670 w 2659380"/>
              <a:gd name="connsiteY8" fmla="*/ 2183130 h 2320290"/>
              <a:gd name="connsiteX9" fmla="*/ 0 w 2659380"/>
              <a:gd name="connsiteY9" fmla="*/ 2320290 h 2320290"/>
              <a:gd name="connsiteX0" fmla="*/ 0 w 2659380"/>
              <a:gd name="connsiteY0" fmla="*/ 2320290 h 2320290"/>
              <a:gd name="connsiteX1" fmla="*/ 1306830 w 2659380"/>
              <a:gd name="connsiteY1" fmla="*/ 2320290 h 2320290"/>
              <a:gd name="connsiteX2" fmla="*/ 2655570 w 2659380"/>
              <a:gd name="connsiteY2" fmla="*/ 2320290 h 2320290"/>
              <a:gd name="connsiteX3" fmla="*/ 2659380 w 2659380"/>
              <a:gd name="connsiteY3" fmla="*/ 0 h 2320290"/>
              <a:gd name="connsiteX4" fmla="*/ 2015490 w 2659380"/>
              <a:gd name="connsiteY4" fmla="*/ 864870 h 2320290"/>
              <a:gd name="connsiteX5" fmla="*/ 1512570 w 2659380"/>
              <a:gd name="connsiteY5" fmla="*/ 1470660 h 2320290"/>
              <a:gd name="connsiteX6" fmla="*/ 1104900 w 2659380"/>
              <a:gd name="connsiteY6" fmla="*/ 1905000 h 2320290"/>
              <a:gd name="connsiteX7" fmla="*/ 781050 w 2659380"/>
              <a:gd name="connsiteY7" fmla="*/ 2103120 h 2320290"/>
              <a:gd name="connsiteX8" fmla="*/ 407670 w 2659380"/>
              <a:gd name="connsiteY8" fmla="*/ 2183130 h 2320290"/>
              <a:gd name="connsiteX9" fmla="*/ 0 w 2659380"/>
              <a:gd name="connsiteY9" fmla="*/ 2320290 h 2320290"/>
              <a:gd name="connsiteX0" fmla="*/ 0 w 2659380"/>
              <a:gd name="connsiteY0" fmla="*/ 2320290 h 2320290"/>
              <a:gd name="connsiteX1" fmla="*/ 1306830 w 2659380"/>
              <a:gd name="connsiteY1" fmla="*/ 2320290 h 2320290"/>
              <a:gd name="connsiteX2" fmla="*/ 2655570 w 2659380"/>
              <a:gd name="connsiteY2" fmla="*/ 2320290 h 2320290"/>
              <a:gd name="connsiteX3" fmla="*/ 2659380 w 2659380"/>
              <a:gd name="connsiteY3" fmla="*/ 0 h 2320290"/>
              <a:gd name="connsiteX4" fmla="*/ 2015490 w 2659380"/>
              <a:gd name="connsiteY4" fmla="*/ 864870 h 2320290"/>
              <a:gd name="connsiteX5" fmla="*/ 1512570 w 2659380"/>
              <a:gd name="connsiteY5" fmla="*/ 1470660 h 2320290"/>
              <a:gd name="connsiteX6" fmla="*/ 1104900 w 2659380"/>
              <a:gd name="connsiteY6" fmla="*/ 1905000 h 2320290"/>
              <a:gd name="connsiteX7" fmla="*/ 781050 w 2659380"/>
              <a:gd name="connsiteY7" fmla="*/ 2103120 h 2320290"/>
              <a:gd name="connsiteX8" fmla="*/ 407670 w 2659380"/>
              <a:gd name="connsiteY8" fmla="*/ 2236470 h 2320290"/>
              <a:gd name="connsiteX9" fmla="*/ 0 w 2659380"/>
              <a:gd name="connsiteY9" fmla="*/ 2320290 h 2320290"/>
              <a:gd name="connsiteX0" fmla="*/ 0 w 2659380"/>
              <a:gd name="connsiteY0" fmla="*/ 2320290 h 2327910"/>
              <a:gd name="connsiteX1" fmla="*/ 1306830 w 2659380"/>
              <a:gd name="connsiteY1" fmla="*/ 2327910 h 2327910"/>
              <a:gd name="connsiteX2" fmla="*/ 2655570 w 2659380"/>
              <a:gd name="connsiteY2" fmla="*/ 2320290 h 2327910"/>
              <a:gd name="connsiteX3" fmla="*/ 2659380 w 2659380"/>
              <a:gd name="connsiteY3" fmla="*/ 0 h 2327910"/>
              <a:gd name="connsiteX4" fmla="*/ 2015490 w 2659380"/>
              <a:gd name="connsiteY4" fmla="*/ 864870 h 2327910"/>
              <a:gd name="connsiteX5" fmla="*/ 1512570 w 2659380"/>
              <a:gd name="connsiteY5" fmla="*/ 1470660 h 2327910"/>
              <a:gd name="connsiteX6" fmla="*/ 1104900 w 2659380"/>
              <a:gd name="connsiteY6" fmla="*/ 1905000 h 2327910"/>
              <a:gd name="connsiteX7" fmla="*/ 781050 w 2659380"/>
              <a:gd name="connsiteY7" fmla="*/ 2103120 h 2327910"/>
              <a:gd name="connsiteX8" fmla="*/ 407670 w 2659380"/>
              <a:gd name="connsiteY8" fmla="*/ 2236470 h 2327910"/>
              <a:gd name="connsiteX9" fmla="*/ 0 w 2659380"/>
              <a:gd name="connsiteY9" fmla="*/ 2320290 h 2327910"/>
              <a:gd name="connsiteX0" fmla="*/ 0 w 2674620"/>
              <a:gd name="connsiteY0" fmla="*/ 2330450 h 2330450"/>
              <a:gd name="connsiteX1" fmla="*/ 1322070 w 2674620"/>
              <a:gd name="connsiteY1" fmla="*/ 2327910 h 2330450"/>
              <a:gd name="connsiteX2" fmla="*/ 2670810 w 2674620"/>
              <a:gd name="connsiteY2" fmla="*/ 2320290 h 2330450"/>
              <a:gd name="connsiteX3" fmla="*/ 2674620 w 2674620"/>
              <a:gd name="connsiteY3" fmla="*/ 0 h 2330450"/>
              <a:gd name="connsiteX4" fmla="*/ 2030730 w 2674620"/>
              <a:gd name="connsiteY4" fmla="*/ 864870 h 2330450"/>
              <a:gd name="connsiteX5" fmla="*/ 1527810 w 2674620"/>
              <a:gd name="connsiteY5" fmla="*/ 1470660 h 2330450"/>
              <a:gd name="connsiteX6" fmla="*/ 1120140 w 2674620"/>
              <a:gd name="connsiteY6" fmla="*/ 1905000 h 2330450"/>
              <a:gd name="connsiteX7" fmla="*/ 796290 w 2674620"/>
              <a:gd name="connsiteY7" fmla="*/ 2103120 h 2330450"/>
              <a:gd name="connsiteX8" fmla="*/ 422910 w 2674620"/>
              <a:gd name="connsiteY8" fmla="*/ 2236470 h 2330450"/>
              <a:gd name="connsiteX9" fmla="*/ 0 w 2674620"/>
              <a:gd name="connsiteY9" fmla="*/ 2330450 h 2330450"/>
              <a:gd name="connsiteX0" fmla="*/ 0 w 2680970"/>
              <a:gd name="connsiteY0" fmla="*/ 2330450 h 2330450"/>
              <a:gd name="connsiteX1" fmla="*/ 1322070 w 2680970"/>
              <a:gd name="connsiteY1" fmla="*/ 2327910 h 2330450"/>
              <a:gd name="connsiteX2" fmla="*/ 2680970 w 2680970"/>
              <a:gd name="connsiteY2" fmla="*/ 2325370 h 2330450"/>
              <a:gd name="connsiteX3" fmla="*/ 2674620 w 2680970"/>
              <a:gd name="connsiteY3" fmla="*/ 0 h 2330450"/>
              <a:gd name="connsiteX4" fmla="*/ 2030730 w 2680970"/>
              <a:gd name="connsiteY4" fmla="*/ 864870 h 2330450"/>
              <a:gd name="connsiteX5" fmla="*/ 1527810 w 2680970"/>
              <a:gd name="connsiteY5" fmla="*/ 1470660 h 2330450"/>
              <a:gd name="connsiteX6" fmla="*/ 1120140 w 2680970"/>
              <a:gd name="connsiteY6" fmla="*/ 1905000 h 2330450"/>
              <a:gd name="connsiteX7" fmla="*/ 796290 w 2680970"/>
              <a:gd name="connsiteY7" fmla="*/ 2103120 h 2330450"/>
              <a:gd name="connsiteX8" fmla="*/ 422910 w 2680970"/>
              <a:gd name="connsiteY8" fmla="*/ 2236470 h 2330450"/>
              <a:gd name="connsiteX9" fmla="*/ 0 w 2680970"/>
              <a:gd name="connsiteY9" fmla="*/ 2330450 h 2330450"/>
              <a:gd name="connsiteX0" fmla="*/ 1294765 w 2258060"/>
              <a:gd name="connsiteY0" fmla="*/ 2400300 h 2400300"/>
              <a:gd name="connsiteX1" fmla="*/ 899160 w 2258060"/>
              <a:gd name="connsiteY1" fmla="*/ 2327910 h 2400300"/>
              <a:gd name="connsiteX2" fmla="*/ 2258060 w 2258060"/>
              <a:gd name="connsiteY2" fmla="*/ 2325370 h 2400300"/>
              <a:gd name="connsiteX3" fmla="*/ 2251710 w 2258060"/>
              <a:gd name="connsiteY3" fmla="*/ 0 h 2400300"/>
              <a:gd name="connsiteX4" fmla="*/ 1607820 w 2258060"/>
              <a:gd name="connsiteY4" fmla="*/ 864870 h 2400300"/>
              <a:gd name="connsiteX5" fmla="*/ 1104900 w 2258060"/>
              <a:gd name="connsiteY5" fmla="*/ 1470660 h 2400300"/>
              <a:gd name="connsiteX6" fmla="*/ 697230 w 2258060"/>
              <a:gd name="connsiteY6" fmla="*/ 1905000 h 2400300"/>
              <a:gd name="connsiteX7" fmla="*/ 373380 w 2258060"/>
              <a:gd name="connsiteY7" fmla="*/ 2103120 h 2400300"/>
              <a:gd name="connsiteX8" fmla="*/ 0 w 2258060"/>
              <a:gd name="connsiteY8" fmla="*/ 2236470 h 2400300"/>
              <a:gd name="connsiteX9" fmla="*/ 1294765 w 2258060"/>
              <a:gd name="connsiteY9" fmla="*/ 2400300 h 2400300"/>
              <a:gd name="connsiteX0" fmla="*/ 1294765 w 2258060"/>
              <a:gd name="connsiteY0" fmla="*/ 2400300 h 2407285"/>
              <a:gd name="connsiteX1" fmla="*/ 1550035 w 2258060"/>
              <a:gd name="connsiteY1" fmla="*/ 2407285 h 2407285"/>
              <a:gd name="connsiteX2" fmla="*/ 2258060 w 2258060"/>
              <a:gd name="connsiteY2" fmla="*/ 2325370 h 2407285"/>
              <a:gd name="connsiteX3" fmla="*/ 2251710 w 2258060"/>
              <a:gd name="connsiteY3" fmla="*/ 0 h 2407285"/>
              <a:gd name="connsiteX4" fmla="*/ 1607820 w 2258060"/>
              <a:gd name="connsiteY4" fmla="*/ 864870 h 2407285"/>
              <a:gd name="connsiteX5" fmla="*/ 1104900 w 2258060"/>
              <a:gd name="connsiteY5" fmla="*/ 1470660 h 2407285"/>
              <a:gd name="connsiteX6" fmla="*/ 697230 w 2258060"/>
              <a:gd name="connsiteY6" fmla="*/ 1905000 h 2407285"/>
              <a:gd name="connsiteX7" fmla="*/ 373380 w 2258060"/>
              <a:gd name="connsiteY7" fmla="*/ 2103120 h 2407285"/>
              <a:gd name="connsiteX8" fmla="*/ 0 w 2258060"/>
              <a:gd name="connsiteY8" fmla="*/ 2236470 h 2407285"/>
              <a:gd name="connsiteX9" fmla="*/ 1294765 w 2258060"/>
              <a:gd name="connsiteY9" fmla="*/ 2400300 h 2407285"/>
              <a:gd name="connsiteX0" fmla="*/ 1294765 w 2251717"/>
              <a:gd name="connsiteY0" fmla="*/ 2400300 h 2407285"/>
              <a:gd name="connsiteX1" fmla="*/ 1550035 w 2251717"/>
              <a:gd name="connsiteY1" fmla="*/ 2407285 h 2407285"/>
              <a:gd name="connsiteX2" fmla="*/ 1778635 w 2251717"/>
              <a:gd name="connsiteY2" fmla="*/ 2404745 h 2407285"/>
              <a:gd name="connsiteX3" fmla="*/ 2251710 w 2251717"/>
              <a:gd name="connsiteY3" fmla="*/ 0 h 2407285"/>
              <a:gd name="connsiteX4" fmla="*/ 1607820 w 2251717"/>
              <a:gd name="connsiteY4" fmla="*/ 864870 h 2407285"/>
              <a:gd name="connsiteX5" fmla="*/ 1104900 w 2251717"/>
              <a:gd name="connsiteY5" fmla="*/ 1470660 h 2407285"/>
              <a:gd name="connsiteX6" fmla="*/ 697230 w 2251717"/>
              <a:gd name="connsiteY6" fmla="*/ 1905000 h 2407285"/>
              <a:gd name="connsiteX7" fmla="*/ 373380 w 2251717"/>
              <a:gd name="connsiteY7" fmla="*/ 2103120 h 2407285"/>
              <a:gd name="connsiteX8" fmla="*/ 0 w 2251717"/>
              <a:gd name="connsiteY8" fmla="*/ 2236470 h 2407285"/>
              <a:gd name="connsiteX9" fmla="*/ 1294765 w 2251717"/>
              <a:gd name="connsiteY9" fmla="*/ 2400300 h 2407285"/>
              <a:gd name="connsiteX0" fmla="*/ 1294765 w 1779246"/>
              <a:gd name="connsiteY0" fmla="*/ 1535430 h 1542415"/>
              <a:gd name="connsiteX1" fmla="*/ 1550035 w 1779246"/>
              <a:gd name="connsiteY1" fmla="*/ 1542415 h 1542415"/>
              <a:gd name="connsiteX2" fmla="*/ 1778635 w 1779246"/>
              <a:gd name="connsiteY2" fmla="*/ 1539875 h 1542415"/>
              <a:gd name="connsiteX3" fmla="*/ 1778635 w 1779246"/>
              <a:gd name="connsiteY3" fmla="*/ 627380 h 1542415"/>
              <a:gd name="connsiteX4" fmla="*/ 1607820 w 1779246"/>
              <a:gd name="connsiteY4" fmla="*/ 0 h 1542415"/>
              <a:gd name="connsiteX5" fmla="*/ 1104900 w 1779246"/>
              <a:gd name="connsiteY5" fmla="*/ 605790 h 1542415"/>
              <a:gd name="connsiteX6" fmla="*/ 697230 w 1779246"/>
              <a:gd name="connsiteY6" fmla="*/ 1040130 h 1542415"/>
              <a:gd name="connsiteX7" fmla="*/ 373380 w 1779246"/>
              <a:gd name="connsiteY7" fmla="*/ 1238250 h 1542415"/>
              <a:gd name="connsiteX8" fmla="*/ 0 w 1779246"/>
              <a:gd name="connsiteY8" fmla="*/ 1371600 h 1542415"/>
              <a:gd name="connsiteX9" fmla="*/ 1294765 w 1779246"/>
              <a:gd name="connsiteY9" fmla="*/ 1535430 h 1542415"/>
              <a:gd name="connsiteX0" fmla="*/ 1294765 w 1782194"/>
              <a:gd name="connsiteY0" fmla="*/ 1535430 h 1542415"/>
              <a:gd name="connsiteX1" fmla="*/ 1550035 w 1782194"/>
              <a:gd name="connsiteY1" fmla="*/ 1542415 h 1542415"/>
              <a:gd name="connsiteX2" fmla="*/ 1778635 w 1782194"/>
              <a:gd name="connsiteY2" fmla="*/ 1539875 h 1542415"/>
              <a:gd name="connsiteX3" fmla="*/ 1781810 w 1782194"/>
              <a:gd name="connsiteY3" fmla="*/ 40005 h 1542415"/>
              <a:gd name="connsiteX4" fmla="*/ 1607820 w 1782194"/>
              <a:gd name="connsiteY4" fmla="*/ 0 h 1542415"/>
              <a:gd name="connsiteX5" fmla="*/ 1104900 w 1782194"/>
              <a:gd name="connsiteY5" fmla="*/ 605790 h 1542415"/>
              <a:gd name="connsiteX6" fmla="*/ 697230 w 1782194"/>
              <a:gd name="connsiteY6" fmla="*/ 1040130 h 1542415"/>
              <a:gd name="connsiteX7" fmla="*/ 373380 w 1782194"/>
              <a:gd name="connsiteY7" fmla="*/ 1238250 h 1542415"/>
              <a:gd name="connsiteX8" fmla="*/ 0 w 1782194"/>
              <a:gd name="connsiteY8" fmla="*/ 1371600 h 1542415"/>
              <a:gd name="connsiteX9" fmla="*/ 1294765 w 1782194"/>
              <a:gd name="connsiteY9" fmla="*/ 1535430 h 1542415"/>
              <a:gd name="connsiteX0" fmla="*/ 1294765 w 1782194"/>
              <a:gd name="connsiteY0" fmla="*/ 1500505 h 1507490"/>
              <a:gd name="connsiteX1" fmla="*/ 1550035 w 1782194"/>
              <a:gd name="connsiteY1" fmla="*/ 1507490 h 1507490"/>
              <a:gd name="connsiteX2" fmla="*/ 1778635 w 1782194"/>
              <a:gd name="connsiteY2" fmla="*/ 1504950 h 1507490"/>
              <a:gd name="connsiteX3" fmla="*/ 1781810 w 1782194"/>
              <a:gd name="connsiteY3" fmla="*/ 5080 h 1507490"/>
              <a:gd name="connsiteX4" fmla="*/ 1664970 w 1782194"/>
              <a:gd name="connsiteY4" fmla="*/ 0 h 1507490"/>
              <a:gd name="connsiteX5" fmla="*/ 1104900 w 1782194"/>
              <a:gd name="connsiteY5" fmla="*/ 570865 h 1507490"/>
              <a:gd name="connsiteX6" fmla="*/ 697230 w 1782194"/>
              <a:gd name="connsiteY6" fmla="*/ 1005205 h 1507490"/>
              <a:gd name="connsiteX7" fmla="*/ 373380 w 1782194"/>
              <a:gd name="connsiteY7" fmla="*/ 1203325 h 1507490"/>
              <a:gd name="connsiteX8" fmla="*/ 0 w 1782194"/>
              <a:gd name="connsiteY8" fmla="*/ 1336675 h 1507490"/>
              <a:gd name="connsiteX9" fmla="*/ 1294765 w 1782194"/>
              <a:gd name="connsiteY9" fmla="*/ 1500505 h 1507490"/>
              <a:gd name="connsiteX0" fmla="*/ 1294765 w 1782194"/>
              <a:gd name="connsiteY0" fmla="*/ 1500505 h 1507490"/>
              <a:gd name="connsiteX1" fmla="*/ 1550035 w 1782194"/>
              <a:gd name="connsiteY1" fmla="*/ 1507490 h 1507490"/>
              <a:gd name="connsiteX2" fmla="*/ 1778635 w 1782194"/>
              <a:gd name="connsiteY2" fmla="*/ 1504950 h 1507490"/>
              <a:gd name="connsiteX3" fmla="*/ 1781810 w 1782194"/>
              <a:gd name="connsiteY3" fmla="*/ 5080 h 1507490"/>
              <a:gd name="connsiteX4" fmla="*/ 1664970 w 1782194"/>
              <a:gd name="connsiteY4" fmla="*/ 0 h 1507490"/>
              <a:gd name="connsiteX5" fmla="*/ 1597025 w 1782194"/>
              <a:gd name="connsiteY5" fmla="*/ 8890 h 1507490"/>
              <a:gd name="connsiteX6" fmla="*/ 697230 w 1782194"/>
              <a:gd name="connsiteY6" fmla="*/ 1005205 h 1507490"/>
              <a:gd name="connsiteX7" fmla="*/ 373380 w 1782194"/>
              <a:gd name="connsiteY7" fmla="*/ 1203325 h 1507490"/>
              <a:gd name="connsiteX8" fmla="*/ 0 w 1782194"/>
              <a:gd name="connsiteY8" fmla="*/ 1336675 h 1507490"/>
              <a:gd name="connsiteX9" fmla="*/ 1294765 w 1782194"/>
              <a:gd name="connsiteY9" fmla="*/ 1500505 h 1507490"/>
              <a:gd name="connsiteX0" fmla="*/ 1294765 w 1782194"/>
              <a:gd name="connsiteY0" fmla="*/ 1500505 h 1507490"/>
              <a:gd name="connsiteX1" fmla="*/ 1550035 w 1782194"/>
              <a:gd name="connsiteY1" fmla="*/ 1507490 h 1507490"/>
              <a:gd name="connsiteX2" fmla="*/ 1778635 w 1782194"/>
              <a:gd name="connsiteY2" fmla="*/ 1504950 h 1507490"/>
              <a:gd name="connsiteX3" fmla="*/ 1781810 w 1782194"/>
              <a:gd name="connsiteY3" fmla="*/ 5080 h 1507490"/>
              <a:gd name="connsiteX4" fmla="*/ 1664970 w 1782194"/>
              <a:gd name="connsiteY4" fmla="*/ 0 h 1507490"/>
              <a:gd name="connsiteX5" fmla="*/ 1597025 w 1782194"/>
              <a:gd name="connsiteY5" fmla="*/ 8890 h 1507490"/>
              <a:gd name="connsiteX6" fmla="*/ 1519555 w 1782194"/>
              <a:gd name="connsiteY6" fmla="*/ 8255 h 1507490"/>
              <a:gd name="connsiteX7" fmla="*/ 373380 w 1782194"/>
              <a:gd name="connsiteY7" fmla="*/ 1203325 h 1507490"/>
              <a:gd name="connsiteX8" fmla="*/ 0 w 1782194"/>
              <a:gd name="connsiteY8" fmla="*/ 1336675 h 1507490"/>
              <a:gd name="connsiteX9" fmla="*/ 1294765 w 1782194"/>
              <a:gd name="connsiteY9" fmla="*/ 1500505 h 1507490"/>
              <a:gd name="connsiteX0" fmla="*/ 1294765 w 1782194"/>
              <a:gd name="connsiteY0" fmla="*/ 1500505 h 1507490"/>
              <a:gd name="connsiteX1" fmla="*/ 1550035 w 1782194"/>
              <a:gd name="connsiteY1" fmla="*/ 1507490 h 1507490"/>
              <a:gd name="connsiteX2" fmla="*/ 1778635 w 1782194"/>
              <a:gd name="connsiteY2" fmla="*/ 1504950 h 1507490"/>
              <a:gd name="connsiteX3" fmla="*/ 1781810 w 1782194"/>
              <a:gd name="connsiteY3" fmla="*/ 5080 h 1507490"/>
              <a:gd name="connsiteX4" fmla="*/ 1664970 w 1782194"/>
              <a:gd name="connsiteY4" fmla="*/ 0 h 1507490"/>
              <a:gd name="connsiteX5" fmla="*/ 1597025 w 1782194"/>
              <a:gd name="connsiteY5" fmla="*/ 8890 h 1507490"/>
              <a:gd name="connsiteX6" fmla="*/ 1519555 w 1782194"/>
              <a:gd name="connsiteY6" fmla="*/ 8255 h 1507490"/>
              <a:gd name="connsiteX7" fmla="*/ 1424305 w 1782194"/>
              <a:gd name="connsiteY7" fmla="*/ 9525 h 1507490"/>
              <a:gd name="connsiteX8" fmla="*/ 0 w 1782194"/>
              <a:gd name="connsiteY8" fmla="*/ 1336675 h 1507490"/>
              <a:gd name="connsiteX9" fmla="*/ 1294765 w 1782194"/>
              <a:gd name="connsiteY9" fmla="*/ 1500505 h 1507490"/>
              <a:gd name="connsiteX0" fmla="*/ 0 w 487429"/>
              <a:gd name="connsiteY0" fmla="*/ 1500505 h 1507490"/>
              <a:gd name="connsiteX1" fmla="*/ 255270 w 487429"/>
              <a:gd name="connsiteY1" fmla="*/ 1507490 h 1507490"/>
              <a:gd name="connsiteX2" fmla="*/ 483870 w 487429"/>
              <a:gd name="connsiteY2" fmla="*/ 1504950 h 1507490"/>
              <a:gd name="connsiteX3" fmla="*/ 487045 w 487429"/>
              <a:gd name="connsiteY3" fmla="*/ 5080 h 1507490"/>
              <a:gd name="connsiteX4" fmla="*/ 370205 w 487429"/>
              <a:gd name="connsiteY4" fmla="*/ 0 h 1507490"/>
              <a:gd name="connsiteX5" fmla="*/ 302260 w 487429"/>
              <a:gd name="connsiteY5" fmla="*/ 8890 h 1507490"/>
              <a:gd name="connsiteX6" fmla="*/ 224790 w 487429"/>
              <a:gd name="connsiteY6" fmla="*/ 8255 h 1507490"/>
              <a:gd name="connsiteX7" fmla="*/ 129540 w 487429"/>
              <a:gd name="connsiteY7" fmla="*/ 9525 h 1507490"/>
              <a:gd name="connsiteX8" fmla="*/ 10160 w 487429"/>
              <a:gd name="connsiteY8" fmla="*/ 15875 h 1507490"/>
              <a:gd name="connsiteX9" fmla="*/ 0 w 487429"/>
              <a:gd name="connsiteY9" fmla="*/ 1500505 h 1507490"/>
              <a:gd name="connsiteX0" fmla="*/ 0 w 487429"/>
              <a:gd name="connsiteY0" fmla="*/ 1495425 h 1502410"/>
              <a:gd name="connsiteX1" fmla="*/ 255270 w 487429"/>
              <a:gd name="connsiteY1" fmla="*/ 1502410 h 1502410"/>
              <a:gd name="connsiteX2" fmla="*/ 483870 w 487429"/>
              <a:gd name="connsiteY2" fmla="*/ 1499870 h 1502410"/>
              <a:gd name="connsiteX3" fmla="*/ 487045 w 487429"/>
              <a:gd name="connsiteY3" fmla="*/ 0 h 1502410"/>
              <a:gd name="connsiteX4" fmla="*/ 382111 w 487429"/>
              <a:gd name="connsiteY4" fmla="*/ 4445 h 1502410"/>
              <a:gd name="connsiteX5" fmla="*/ 302260 w 487429"/>
              <a:gd name="connsiteY5" fmla="*/ 3810 h 1502410"/>
              <a:gd name="connsiteX6" fmla="*/ 224790 w 487429"/>
              <a:gd name="connsiteY6" fmla="*/ 3175 h 1502410"/>
              <a:gd name="connsiteX7" fmla="*/ 129540 w 487429"/>
              <a:gd name="connsiteY7" fmla="*/ 4445 h 1502410"/>
              <a:gd name="connsiteX8" fmla="*/ 10160 w 487429"/>
              <a:gd name="connsiteY8" fmla="*/ 10795 h 1502410"/>
              <a:gd name="connsiteX9" fmla="*/ 0 w 487429"/>
              <a:gd name="connsiteY9" fmla="*/ 1495425 h 1502410"/>
              <a:gd name="connsiteX0" fmla="*/ 0 w 487429"/>
              <a:gd name="connsiteY0" fmla="*/ 1495425 h 1502410"/>
              <a:gd name="connsiteX1" fmla="*/ 255270 w 487429"/>
              <a:gd name="connsiteY1" fmla="*/ 1502410 h 1502410"/>
              <a:gd name="connsiteX2" fmla="*/ 483870 w 487429"/>
              <a:gd name="connsiteY2" fmla="*/ 1499870 h 1502410"/>
              <a:gd name="connsiteX3" fmla="*/ 487045 w 487429"/>
              <a:gd name="connsiteY3" fmla="*/ 0 h 1502410"/>
              <a:gd name="connsiteX4" fmla="*/ 382111 w 487429"/>
              <a:gd name="connsiteY4" fmla="*/ 4445 h 1502410"/>
              <a:gd name="connsiteX5" fmla="*/ 302260 w 487429"/>
              <a:gd name="connsiteY5" fmla="*/ 3810 h 1502410"/>
              <a:gd name="connsiteX6" fmla="*/ 224790 w 487429"/>
              <a:gd name="connsiteY6" fmla="*/ 3175 h 1502410"/>
              <a:gd name="connsiteX7" fmla="*/ 129540 w 487429"/>
              <a:gd name="connsiteY7" fmla="*/ 4445 h 1502410"/>
              <a:gd name="connsiteX8" fmla="*/ 3017 w 487429"/>
              <a:gd name="connsiteY8" fmla="*/ 1270 h 1502410"/>
              <a:gd name="connsiteX9" fmla="*/ 0 w 487429"/>
              <a:gd name="connsiteY9" fmla="*/ 1495425 h 1502410"/>
              <a:gd name="connsiteX0" fmla="*/ 0 w 487429"/>
              <a:gd name="connsiteY0" fmla="*/ 1495425 h 1502410"/>
              <a:gd name="connsiteX1" fmla="*/ 255270 w 487429"/>
              <a:gd name="connsiteY1" fmla="*/ 1502410 h 1502410"/>
              <a:gd name="connsiteX2" fmla="*/ 483870 w 487429"/>
              <a:gd name="connsiteY2" fmla="*/ 1499870 h 1502410"/>
              <a:gd name="connsiteX3" fmla="*/ 487045 w 487429"/>
              <a:gd name="connsiteY3" fmla="*/ 0 h 1502410"/>
              <a:gd name="connsiteX4" fmla="*/ 382111 w 487429"/>
              <a:gd name="connsiteY4" fmla="*/ 4445 h 1502410"/>
              <a:gd name="connsiteX5" fmla="*/ 302260 w 487429"/>
              <a:gd name="connsiteY5" fmla="*/ 3810 h 1502410"/>
              <a:gd name="connsiteX6" fmla="*/ 224790 w 487429"/>
              <a:gd name="connsiteY6" fmla="*/ 3175 h 1502410"/>
              <a:gd name="connsiteX7" fmla="*/ 129540 w 487429"/>
              <a:gd name="connsiteY7" fmla="*/ 4445 h 1502410"/>
              <a:gd name="connsiteX8" fmla="*/ 10160 w 487429"/>
              <a:gd name="connsiteY8" fmla="*/ 1270 h 1502410"/>
              <a:gd name="connsiteX9" fmla="*/ 0 w 487429"/>
              <a:gd name="connsiteY9" fmla="*/ 1495425 h 1502410"/>
              <a:gd name="connsiteX0" fmla="*/ 0 w 487429"/>
              <a:gd name="connsiteY0" fmla="*/ 1498918 h 1505903"/>
              <a:gd name="connsiteX1" fmla="*/ 255270 w 487429"/>
              <a:gd name="connsiteY1" fmla="*/ 1505903 h 1505903"/>
              <a:gd name="connsiteX2" fmla="*/ 483870 w 487429"/>
              <a:gd name="connsiteY2" fmla="*/ 1503363 h 1505903"/>
              <a:gd name="connsiteX3" fmla="*/ 487045 w 487429"/>
              <a:gd name="connsiteY3" fmla="*/ 3493 h 1505903"/>
              <a:gd name="connsiteX4" fmla="*/ 382111 w 487429"/>
              <a:gd name="connsiteY4" fmla="*/ 7938 h 1505903"/>
              <a:gd name="connsiteX5" fmla="*/ 302260 w 487429"/>
              <a:gd name="connsiteY5" fmla="*/ 7303 h 1505903"/>
              <a:gd name="connsiteX6" fmla="*/ 224790 w 487429"/>
              <a:gd name="connsiteY6" fmla="*/ 6668 h 1505903"/>
              <a:gd name="connsiteX7" fmla="*/ 129540 w 487429"/>
              <a:gd name="connsiteY7" fmla="*/ 7938 h 1505903"/>
              <a:gd name="connsiteX8" fmla="*/ 7778 w 487429"/>
              <a:gd name="connsiteY8" fmla="*/ 0 h 1505903"/>
              <a:gd name="connsiteX9" fmla="*/ 0 w 487429"/>
              <a:gd name="connsiteY9" fmla="*/ 1498918 h 1505903"/>
              <a:gd name="connsiteX0" fmla="*/ 422 w 487851"/>
              <a:gd name="connsiteY0" fmla="*/ 1495425 h 1502410"/>
              <a:gd name="connsiteX1" fmla="*/ 255692 w 487851"/>
              <a:gd name="connsiteY1" fmla="*/ 1502410 h 1502410"/>
              <a:gd name="connsiteX2" fmla="*/ 484292 w 487851"/>
              <a:gd name="connsiteY2" fmla="*/ 1499870 h 1502410"/>
              <a:gd name="connsiteX3" fmla="*/ 487467 w 487851"/>
              <a:gd name="connsiteY3" fmla="*/ 0 h 1502410"/>
              <a:gd name="connsiteX4" fmla="*/ 382533 w 487851"/>
              <a:gd name="connsiteY4" fmla="*/ 4445 h 1502410"/>
              <a:gd name="connsiteX5" fmla="*/ 302682 w 487851"/>
              <a:gd name="connsiteY5" fmla="*/ 3810 h 1502410"/>
              <a:gd name="connsiteX6" fmla="*/ 225212 w 487851"/>
              <a:gd name="connsiteY6" fmla="*/ 3175 h 1502410"/>
              <a:gd name="connsiteX7" fmla="*/ 129962 w 487851"/>
              <a:gd name="connsiteY7" fmla="*/ 4445 h 1502410"/>
              <a:gd name="connsiteX8" fmla="*/ 1057 w 487851"/>
              <a:gd name="connsiteY8" fmla="*/ 3651 h 1502410"/>
              <a:gd name="connsiteX9" fmla="*/ 422 w 487851"/>
              <a:gd name="connsiteY9" fmla="*/ 1495425 h 1502410"/>
              <a:gd name="connsiteX0" fmla="*/ 422 w 485618"/>
              <a:gd name="connsiteY0" fmla="*/ 1493044 h 1500029"/>
              <a:gd name="connsiteX1" fmla="*/ 255692 w 485618"/>
              <a:gd name="connsiteY1" fmla="*/ 1500029 h 1500029"/>
              <a:gd name="connsiteX2" fmla="*/ 484292 w 485618"/>
              <a:gd name="connsiteY2" fmla="*/ 1497489 h 1500029"/>
              <a:gd name="connsiteX3" fmla="*/ 485086 w 485618"/>
              <a:gd name="connsiteY3" fmla="*/ 0 h 1500029"/>
              <a:gd name="connsiteX4" fmla="*/ 382533 w 485618"/>
              <a:gd name="connsiteY4" fmla="*/ 2064 h 1500029"/>
              <a:gd name="connsiteX5" fmla="*/ 302682 w 485618"/>
              <a:gd name="connsiteY5" fmla="*/ 1429 h 1500029"/>
              <a:gd name="connsiteX6" fmla="*/ 225212 w 485618"/>
              <a:gd name="connsiteY6" fmla="*/ 794 h 1500029"/>
              <a:gd name="connsiteX7" fmla="*/ 129962 w 485618"/>
              <a:gd name="connsiteY7" fmla="*/ 2064 h 1500029"/>
              <a:gd name="connsiteX8" fmla="*/ 1057 w 485618"/>
              <a:gd name="connsiteY8" fmla="*/ 1270 h 1500029"/>
              <a:gd name="connsiteX9" fmla="*/ 422 w 485618"/>
              <a:gd name="connsiteY9" fmla="*/ 1493044 h 150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618" h="1500029">
                <a:moveTo>
                  <a:pt x="422" y="1493044"/>
                </a:moveTo>
                <a:lnTo>
                  <a:pt x="255692" y="1500029"/>
                </a:lnTo>
                <a:lnTo>
                  <a:pt x="484292" y="1497489"/>
                </a:lnTo>
                <a:cubicBezTo>
                  <a:pt x="482175" y="722366"/>
                  <a:pt x="487203" y="775123"/>
                  <a:pt x="485086" y="0"/>
                </a:cubicBezTo>
                <a:lnTo>
                  <a:pt x="382533" y="2064"/>
                </a:lnTo>
                <a:lnTo>
                  <a:pt x="302682" y="1429"/>
                </a:lnTo>
                <a:lnTo>
                  <a:pt x="225212" y="794"/>
                </a:lnTo>
                <a:lnTo>
                  <a:pt x="129962" y="2064"/>
                </a:lnTo>
                <a:lnTo>
                  <a:pt x="1057" y="1270"/>
                </a:lnTo>
                <a:cubicBezTo>
                  <a:pt x="-2330" y="496147"/>
                  <a:pt x="3809" y="998167"/>
                  <a:pt x="422" y="1493044"/>
                </a:cubicBezTo>
                <a:close/>
              </a:path>
            </a:pathLst>
          </a:cu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9AF1C-E111-28A5-E1EF-D5AFAAE5CB00}"/>
              </a:ext>
            </a:extLst>
          </p:cNvPr>
          <p:cNvSpPr txBox="1"/>
          <p:nvPr/>
        </p:nvSpPr>
        <p:spPr>
          <a:xfrm>
            <a:off x="874050" y="2032344"/>
            <a:ext cx="46035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Costs and benefits over time</a:t>
            </a: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256F3-C2AF-E658-591A-8A66A42F10C7}"/>
              </a:ext>
            </a:extLst>
          </p:cNvPr>
          <p:cNvSpPr txBox="1"/>
          <p:nvPr/>
        </p:nvSpPr>
        <p:spPr>
          <a:xfrm>
            <a:off x="7230895" y="2032344"/>
            <a:ext cx="46035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Discounted costs/benefits (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costs=1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BA5A0-3154-1C71-64C3-4BA437BEE791}"/>
              </a:ext>
            </a:extLst>
          </p:cNvPr>
          <p:cNvSpPr txBox="1"/>
          <p:nvPr/>
        </p:nvSpPr>
        <p:spPr>
          <a:xfrm>
            <a:off x="994544" y="1093098"/>
            <a:ext cx="9644426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100" i="1" dirty="0">
                <a:latin typeface="Merriweather Light" panose="02060503050406030704" pitchFamily="18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Cost-benefit analysis: Benefit Cost Ratio</a:t>
            </a:r>
            <a:endParaRPr lang="nl-NL" sz="4100" i="1" dirty="0">
              <a:latin typeface="Merriweather Light" panose="02060503050406030704" pitchFamily="18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57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5FB1-529E-0B72-6089-8F515718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E6509-BC79-DAFE-C2AD-A5795E3F2460}"/>
              </a:ext>
            </a:extLst>
          </p:cNvPr>
          <p:cNvSpPr/>
          <p:nvPr/>
        </p:nvSpPr>
        <p:spPr>
          <a:xfrm>
            <a:off x="576999" y="4698297"/>
            <a:ext cx="4141903" cy="630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1641ED-3E49-8401-F39B-1B25C7522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77326-8289-67C8-B78F-84C8D81ADC1F}"/>
              </a:ext>
            </a:extLst>
          </p:cNvPr>
          <p:cNvSpPr txBox="1"/>
          <p:nvPr/>
        </p:nvSpPr>
        <p:spPr>
          <a:xfrm>
            <a:off x="2329599" y="1091596"/>
            <a:ext cx="7504271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100" i="1" dirty="0">
                <a:latin typeface="Merriweather Light" panose="020605030504060307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Integrated Assessment Model</a:t>
            </a:r>
            <a:endParaRPr lang="nl-NL" sz="4100" i="1" dirty="0">
              <a:latin typeface="Merriweather Light" panose="020605030504060307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140FCB-2605-42BE-0589-B74CD1CC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586" y="2940050"/>
            <a:ext cx="3505200" cy="977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71D25E-891F-2A54-D65C-BFA821E3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89" y="2085199"/>
            <a:ext cx="6770687" cy="443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759EF-91FC-635E-A2F8-1FAD66AA81F3}"/>
              </a:ext>
            </a:extLst>
          </p:cNvPr>
          <p:cNvSpPr txBox="1"/>
          <p:nvPr/>
        </p:nvSpPr>
        <p:spPr>
          <a:xfrm>
            <a:off x="683489" y="4822209"/>
            <a:ext cx="3152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pip install mimosa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AFF8C-4380-0165-FDCD-777DC823EB4D}"/>
              </a:ext>
            </a:extLst>
          </p:cNvPr>
          <p:cNvSpPr txBox="1"/>
          <p:nvPr/>
        </p:nvSpPr>
        <p:spPr>
          <a:xfrm>
            <a:off x="576999" y="576640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5493C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https://kvanderwijst.github.io/MIMOSA/</a:t>
            </a:r>
          </a:p>
        </p:txBody>
      </p:sp>
    </p:spTree>
    <p:extLst>
      <p:ext uri="{BB962C8B-B14F-4D97-AF65-F5344CB8AC3E}">
        <p14:creationId xmlns:p14="http://schemas.microsoft.com/office/powerpoint/2010/main" val="11413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7D459DB-CAB4-7B4B-9279-AEAC0FBB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8</a:t>
            </a:r>
            <a:r>
              <a:rPr lang="nl-NL" noProof="0" dirty="0"/>
              <a:t> </a:t>
            </a:r>
            <a:r>
              <a:rPr lang="nl-NL" noProof="0" dirty="0" err="1"/>
              <a:t>March</a:t>
            </a:r>
            <a:r>
              <a:rPr lang="nl-NL" noProof="0" dirty="0"/>
              <a:t> 2024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AA096A-A95E-4E4D-8829-3FCF96AA0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6621" y="5694312"/>
            <a:ext cx="5041933" cy="217169"/>
          </a:xfrm>
        </p:spPr>
        <p:txBody>
          <a:bodyPr/>
          <a:lstStyle/>
          <a:p>
            <a:r>
              <a:rPr lang="en-US" dirty="0"/>
              <a:t>Kaj-Ivar van der Wijst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E11CA0-F110-E14D-BC21-D2E559EAFB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6621" y="5911481"/>
            <a:ext cx="5041933" cy="270592"/>
          </a:xfrm>
        </p:spPr>
        <p:txBody>
          <a:bodyPr/>
          <a:lstStyle/>
          <a:p>
            <a:r>
              <a:rPr lang="en-US" dirty="0"/>
              <a:t>Copernicus Institute</a:t>
            </a:r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1F35D7-2205-6442-B171-1CFC7E7AF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291" y="1196750"/>
            <a:ext cx="11374639" cy="4732710"/>
          </a:xfrm>
        </p:spPr>
        <p:txBody>
          <a:bodyPr/>
          <a:lstStyle/>
          <a:p>
            <a:r>
              <a:rPr lang="en-US" sz="3200" dirty="0"/>
              <a:t>Thanks, and I look forward</a:t>
            </a:r>
            <a:br>
              <a:rPr lang="en-US" sz="3200" dirty="0"/>
            </a:br>
            <a:r>
              <a:rPr lang="en-US" sz="3200" dirty="0"/>
              <a:t>to future collaborations!</a:t>
            </a:r>
            <a:endParaRPr lang="nl-NL" sz="3200" dirty="0">
              <a:latin typeface="Merriweather Light" panose="02060503050406030704" pitchFamily="18" charset="77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9FA700D-0448-0E4B-8A59-87969DF7D9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3D31E82-B0EA-3B20-FB6B-74DD7A31B883}"/>
              </a:ext>
            </a:extLst>
          </p:cNvPr>
          <p:cNvSpPr txBox="1">
            <a:spLocks/>
          </p:cNvSpPr>
          <p:nvPr/>
        </p:nvSpPr>
        <p:spPr>
          <a:xfrm>
            <a:off x="3576621" y="6136768"/>
            <a:ext cx="5041933" cy="27059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0" i="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k.vanderwijst@uu.nl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607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F7A4B5-051D-D828-9696-D758E75F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11" y="0"/>
            <a:ext cx="6182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1DDFF-B94F-4E4B-A681-011F4A2A78CC}"/>
              </a:ext>
            </a:extLst>
          </p:cNvPr>
          <p:cNvGrpSpPr/>
          <p:nvPr/>
        </p:nvGrpSpPr>
        <p:grpSpPr>
          <a:xfrm>
            <a:off x="6813334" y="1709469"/>
            <a:ext cx="5266776" cy="4397947"/>
            <a:chOff x="6572034" y="1709469"/>
            <a:chExt cx="5266776" cy="439794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522D02-67B2-4D9E-9CB6-960F61DF1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"/>
            <a:stretch/>
          </p:blipFill>
          <p:spPr>
            <a:xfrm>
              <a:off x="6572034" y="1709469"/>
              <a:ext cx="5266776" cy="43979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1FE6D8-781F-431C-8108-CEE94049932D}"/>
                </a:ext>
              </a:extLst>
            </p:cNvPr>
            <p:cNvSpPr/>
            <p:nvPr/>
          </p:nvSpPr>
          <p:spPr>
            <a:xfrm>
              <a:off x="10121900" y="3287942"/>
              <a:ext cx="1716910" cy="1080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B0348C-80E7-4FA7-B6A4-A3034052D709}"/>
              </a:ext>
            </a:extLst>
          </p:cNvPr>
          <p:cNvSpPr txBox="1"/>
          <p:nvPr/>
        </p:nvSpPr>
        <p:spPr>
          <a:xfrm>
            <a:off x="2654938" y="1047163"/>
            <a:ext cx="393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Merriweather Light" panose="02060503050406030704" pitchFamily="18" charset="0"/>
              </a:rPr>
              <a:t>Mitigation</a:t>
            </a:r>
            <a:endParaRPr lang="LID4096" sz="4000" i="1" dirty="0">
              <a:latin typeface="Merriweather Light" panose="020605030504060307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39148-C126-49CE-89A0-8BF91D23F6FD}"/>
              </a:ext>
            </a:extLst>
          </p:cNvPr>
          <p:cNvSpPr txBox="1"/>
          <p:nvPr/>
        </p:nvSpPr>
        <p:spPr>
          <a:xfrm>
            <a:off x="5842000" y="1026251"/>
            <a:ext cx="325838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emissions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046C64-90A8-410A-A69A-1DB04B0D0D1F}"/>
              </a:ext>
            </a:extLst>
          </p:cNvPr>
          <p:cNvSpPr txBox="1"/>
          <p:nvPr/>
        </p:nvSpPr>
        <p:spPr>
          <a:xfrm>
            <a:off x="1003903" y="2167707"/>
            <a:ext cx="22699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erriweather Light" panose="02060503050406030704" pitchFamily="18" charset="0"/>
              </a:rPr>
              <a:t>Different ways to reduce emissions:</a:t>
            </a:r>
          </a:p>
          <a:p>
            <a:endParaRPr lang="en-GB" sz="2000" dirty="0">
              <a:latin typeface="Merriweather Light" panose="02060503050406030704" pitchFamily="18" charset="0"/>
            </a:endParaRPr>
          </a:p>
          <a:p>
            <a:r>
              <a:rPr lang="en-GB" sz="2000" dirty="0">
                <a:latin typeface="Merriweather Light" panose="02060503050406030704" pitchFamily="18" charset="0"/>
              </a:rPr>
              <a:t>(Illustrative Mitigation Pathways from IPCC)</a:t>
            </a:r>
            <a:endParaRPr lang="LID4096" sz="2000" dirty="0">
              <a:latin typeface="Merriweather Light" panose="020605030504060307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6909A3-57EB-4C94-9AAC-A4C7448327D2}"/>
              </a:ext>
            </a:extLst>
          </p:cNvPr>
          <p:cNvSpPr txBox="1"/>
          <p:nvPr/>
        </p:nvSpPr>
        <p:spPr>
          <a:xfrm>
            <a:off x="10021505" y="3209251"/>
            <a:ext cx="181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Current policies</a:t>
            </a:r>
            <a:endParaRPr lang="LID4096" sz="2000" baseline="-25000" dirty="0">
              <a:latin typeface="+mj-lt"/>
            </a:endParaRPr>
          </a:p>
        </p:txBody>
      </p:sp>
      <p:pic>
        <p:nvPicPr>
          <p:cNvPr id="51" name="Graphic 50" descr="Solar Panels with solid fill">
            <a:extLst>
              <a:ext uri="{FF2B5EF4-FFF2-40B4-BE49-F238E27FC236}">
                <a16:creationId xmlns:a16="http://schemas.microsoft.com/office/drawing/2014/main" id="{11ABABBA-FF5E-439C-835E-E3F86A70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7749" y="2332807"/>
            <a:ext cx="914400" cy="914400"/>
          </a:xfrm>
          <a:prstGeom prst="rect">
            <a:avLst/>
          </a:prstGeom>
        </p:spPr>
      </p:pic>
      <p:pic>
        <p:nvPicPr>
          <p:cNvPr id="52" name="Graphic 51" descr="Wind Turbines with solid fill">
            <a:extLst>
              <a:ext uri="{FF2B5EF4-FFF2-40B4-BE49-F238E27FC236}">
                <a16:creationId xmlns:a16="http://schemas.microsoft.com/office/drawing/2014/main" id="{50C1D90F-5B96-4E46-A1CC-8588C3F20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4149" y="2397426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C19386-E3B5-4F9A-B3BA-F3FA5E394A58}"/>
              </a:ext>
            </a:extLst>
          </p:cNvPr>
          <p:cNvSpPr txBox="1"/>
          <p:nvPr/>
        </p:nvSpPr>
        <p:spPr>
          <a:xfrm>
            <a:off x="3379834" y="3431418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Negative emissions:</a:t>
            </a:r>
            <a:endParaRPr lang="LID4096" sz="2000" baseline="-25000" dirty="0">
              <a:latin typeface="+mj-lt"/>
            </a:endParaRPr>
          </a:p>
        </p:txBody>
      </p:sp>
      <p:pic>
        <p:nvPicPr>
          <p:cNvPr id="54" name="Graphic 53" descr="Deciduous tree with solid fill">
            <a:extLst>
              <a:ext uri="{FF2B5EF4-FFF2-40B4-BE49-F238E27FC236}">
                <a16:creationId xmlns:a16="http://schemas.microsoft.com/office/drawing/2014/main" id="{E3BE97E8-E735-4C97-BA51-170C4934F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8882" y="3874538"/>
            <a:ext cx="914400" cy="914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B6199E1-16DB-4BAF-8FB5-6B950FD61D60}"/>
              </a:ext>
            </a:extLst>
          </p:cNvPr>
          <p:cNvSpPr/>
          <p:nvPr/>
        </p:nvSpPr>
        <p:spPr>
          <a:xfrm>
            <a:off x="4865734" y="3931183"/>
            <a:ext cx="817655" cy="817655"/>
          </a:xfrm>
          <a:prstGeom prst="ellipse">
            <a:avLst/>
          </a:prstGeom>
          <a:noFill/>
          <a:ln w="57150">
            <a:solidFill>
              <a:srgbClr val="8EA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8EA56B"/>
                </a:solidFill>
                <a:latin typeface="Frutiger LT Pro 87 XBlack Cn" panose="020B0906030504030204" pitchFamily="34" charset="0"/>
              </a:rPr>
              <a:t>CCS</a:t>
            </a:r>
            <a:endParaRPr lang="nl-NL" sz="1600" dirty="0">
              <a:solidFill>
                <a:srgbClr val="8EA56B"/>
              </a:solidFill>
              <a:latin typeface="Frutiger LT Pro 87 XBlack Cn" panose="020B0906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B3B508-F30C-4C1E-9BBA-3EB058790D10}"/>
              </a:ext>
            </a:extLst>
          </p:cNvPr>
          <p:cNvSpPr txBox="1"/>
          <p:nvPr/>
        </p:nvSpPr>
        <p:spPr>
          <a:xfrm>
            <a:off x="3379834" y="4905413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Lifestyle:</a:t>
            </a:r>
            <a:endParaRPr lang="LID4096" sz="2000" baseline="-25000" dirty="0">
              <a:latin typeface="+mj-lt"/>
            </a:endParaRPr>
          </a:p>
        </p:txBody>
      </p:sp>
      <p:pic>
        <p:nvPicPr>
          <p:cNvPr id="57" name="Graphic 56" descr="Electric car with solid fill">
            <a:extLst>
              <a:ext uri="{FF2B5EF4-FFF2-40B4-BE49-F238E27FC236}">
                <a16:creationId xmlns:a16="http://schemas.microsoft.com/office/drawing/2014/main" id="{2530EEEC-F53B-4B09-A33D-1367366EA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5734" y="5241076"/>
            <a:ext cx="914400" cy="914400"/>
          </a:xfrm>
          <a:prstGeom prst="rect">
            <a:avLst/>
          </a:prstGeom>
        </p:spPr>
      </p:pic>
      <p:pic>
        <p:nvPicPr>
          <p:cNvPr id="58" name="Graphic 57" descr="Cow with solid fill">
            <a:extLst>
              <a:ext uri="{FF2B5EF4-FFF2-40B4-BE49-F238E27FC236}">
                <a16:creationId xmlns:a16="http://schemas.microsoft.com/office/drawing/2014/main" id="{F8824837-9192-4BEF-B6CF-C23EC8C51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564" y="5351893"/>
            <a:ext cx="773610" cy="773610"/>
          </a:xfrm>
          <a:prstGeom prst="rect">
            <a:avLst/>
          </a:prstGeom>
        </p:spPr>
      </p:pic>
      <p:sp>
        <p:nvSpPr>
          <p:cNvPr id="59" name="Arrow: Down 58">
            <a:extLst>
              <a:ext uri="{FF2B5EF4-FFF2-40B4-BE49-F238E27FC236}">
                <a16:creationId xmlns:a16="http://schemas.microsoft.com/office/drawing/2014/main" id="{50889650-DE5E-430C-AAE1-F6F667A02A74}"/>
              </a:ext>
            </a:extLst>
          </p:cNvPr>
          <p:cNvSpPr/>
          <p:nvPr/>
        </p:nvSpPr>
        <p:spPr>
          <a:xfrm>
            <a:off x="3541091" y="5437313"/>
            <a:ext cx="257836" cy="400110"/>
          </a:xfrm>
          <a:prstGeom prst="downArrow">
            <a:avLst>
              <a:gd name="adj1" fmla="val 35223"/>
              <a:gd name="adj2" fmla="val 50000"/>
            </a:avLst>
          </a:prstGeom>
          <a:solidFill>
            <a:srgbClr val="508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E2D4F17-BBDE-41CB-9ACC-9A35487B4CEE}"/>
              </a:ext>
            </a:extLst>
          </p:cNvPr>
          <p:cNvSpPr/>
          <p:nvPr/>
        </p:nvSpPr>
        <p:spPr>
          <a:xfrm>
            <a:off x="5927281" y="2175982"/>
            <a:ext cx="1527619" cy="313218"/>
          </a:xfrm>
          <a:custGeom>
            <a:avLst/>
            <a:gdLst>
              <a:gd name="connsiteX0" fmla="*/ 0 w 1219200"/>
              <a:gd name="connsiteY0" fmla="*/ 4719 h 398419"/>
              <a:gd name="connsiteX1" fmla="*/ 685800 w 1219200"/>
              <a:gd name="connsiteY1" fmla="*/ 55519 h 398419"/>
              <a:gd name="connsiteX2" fmla="*/ 1219200 w 1219200"/>
              <a:gd name="connsiteY2" fmla="*/ 398419 h 39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398419">
                <a:moveTo>
                  <a:pt x="0" y="4719"/>
                </a:moveTo>
                <a:cubicBezTo>
                  <a:pt x="241300" y="-2690"/>
                  <a:pt x="482600" y="-10098"/>
                  <a:pt x="685800" y="55519"/>
                </a:cubicBezTo>
                <a:cubicBezTo>
                  <a:pt x="889000" y="121136"/>
                  <a:pt x="1054100" y="259777"/>
                  <a:pt x="1219200" y="398419"/>
                </a:cubicBezTo>
              </a:path>
            </a:pathLst>
          </a:custGeom>
          <a:noFill/>
          <a:ln>
            <a:solidFill>
              <a:srgbClr val="F8A600"/>
            </a:solidFill>
            <a:prstDash val="sysDot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87621A-AE47-4C9C-88BA-B86346F06DB2}"/>
              </a:ext>
            </a:extLst>
          </p:cNvPr>
          <p:cNvSpPr/>
          <p:nvPr/>
        </p:nvSpPr>
        <p:spPr>
          <a:xfrm>
            <a:off x="5969000" y="4521200"/>
            <a:ext cx="2971800" cy="667234"/>
          </a:xfrm>
          <a:custGeom>
            <a:avLst/>
            <a:gdLst>
              <a:gd name="connsiteX0" fmla="*/ 0 w 2971800"/>
              <a:gd name="connsiteY0" fmla="*/ 0 h 667234"/>
              <a:gd name="connsiteX1" fmla="*/ 1295400 w 2971800"/>
              <a:gd name="connsiteY1" fmla="*/ 635000 h 667234"/>
              <a:gd name="connsiteX2" fmla="*/ 2971800 w 2971800"/>
              <a:gd name="connsiteY2" fmla="*/ 596900 h 66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1800" h="667234">
                <a:moveTo>
                  <a:pt x="0" y="0"/>
                </a:moveTo>
                <a:cubicBezTo>
                  <a:pt x="400050" y="267758"/>
                  <a:pt x="800100" y="535517"/>
                  <a:pt x="1295400" y="635000"/>
                </a:cubicBezTo>
                <a:cubicBezTo>
                  <a:pt x="1790700" y="734483"/>
                  <a:pt x="2758017" y="569383"/>
                  <a:pt x="2971800" y="596900"/>
                </a:cubicBezTo>
              </a:path>
            </a:pathLst>
          </a:custGeom>
          <a:noFill/>
          <a:ln>
            <a:solidFill>
              <a:srgbClr val="8EA56B"/>
            </a:solidFill>
            <a:prstDash val="sysDot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5683BE-5F1B-4914-8BDA-AC3FA310642C}"/>
              </a:ext>
            </a:extLst>
          </p:cNvPr>
          <p:cNvSpPr/>
          <p:nvPr/>
        </p:nvSpPr>
        <p:spPr>
          <a:xfrm>
            <a:off x="5969000" y="5080000"/>
            <a:ext cx="3644900" cy="723274"/>
          </a:xfrm>
          <a:custGeom>
            <a:avLst/>
            <a:gdLst>
              <a:gd name="connsiteX0" fmla="*/ 0 w 3441700"/>
              <a:gd name="connsiteY0" fmla="*/ 723900 h 723900"/>
              <a:gd name="connsiteX1" fmla="*/ 2006600 w 3441700"/>
              <a:gd name="connsiteY1" fmla="*/ 558800 h 723900"/>
              <a:gd name="connsiteX2" fmla="*/ 3441700 w 3441700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1700" h="723900">
                <a:moveTo>
                  <a:pt x="0" y="723900"/>
                </a:moveTo>
                <a:cubicBezTo>
                  <a:pt x="716491" y="701675"/>
                  <a:pt x="1432983" y="679450"/>
                  <a:pt x="2006600" y="558800"/>
                </a:cubicBezTo>
                <a:cubicBezTo>
                  <a:pt x="2580217" y="438150"/>
                  <a:pt x="3119967" y="266700"/>
                  <a:pt x="3441700" y="0"/>
                </a:cubicBezTo>
              </a:path>
            </a:pathLst>
          </a:custGeom>
          <a:noFill/>
          <a:ln>
            <a:solidFill>
              <a:srgbClr val="508ECC"/>
            </a:solidFill>
            <a:prstDash val="sysDot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A79202-0E4B-4165-AB20-21385A0C38F1}"/>
              </a:ext>
            </a:extLst>
          </p:cNvPr>
          <p:cNvSpPr/>
          <p:nvPr/>
        </p:nvSpPr>
        <p:spPr>
          <a:xfrm rot="1259123">
            <a:off x="9676139" y="2475785"/>
            <a:ext cx="1003300" cy="533400"/>
          </a:xfrm>
          <a:custGeom>
            <a:avLst/>
            <a:gdLst>
              <a:gd name="connsiteX0" fmla="*/ 1003300 w 1003300"/>
              <a:gd name="connsiteY0" fmla="*/ 533400 h 533400"/>
              <a:gd name="connsiteX1" fmla="*/ 368300 w 1003300"/>
              <a:gd name="connsiteY1" fmla="*/ 292100 h 533400"/>
              <a:gd name="connsiteX2" fmla="*/ 0 w 1003300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300" h="533400">
                <a:moveTo>
                  <a:pt x="1003300" y="533400"/>
                </a:moveTo>
                <a:cubicBezTo>
                  <a:pt x="769408" y="457200"/>
                  <a:pt x="535517" y="381000"/>
                  <a:pt x="368300" y="292100"/>
                </a:cubicBezTo>
                <a:cubicBezTo>
                  <a:pt x="201083" y="203200"/>
                  <a:pt x="100541" y="101600"/>
                  <a:pt x="0" y="0"/>
                </a:cubicBezTo>
              </a:path>
            </a:pathLst>
          </a:custGeom>
          <a:noFill/>
          <a:ln>
            <a:solidFill>
              <a:srgbClr val="CA481C"/>
            </a:solidFill>
            <a:prstDash val="sysDot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596FE9-9476-4D55-AF4E-F516E5AEB8F0}"/>
              </a:ext>
            </a:extLst>
          </p:cNvPr>
          <p:cNvSpPr txBox="1"/>
          <p:nvPr/>
        </p:nvSpPr>
        <p:spPr>
          <a:xfrm>
            <a:off x="3379834" y="1894255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Renewables:</a:t>
            </a:r>
            <a:endParaRPr lang="LID4096" sz="2000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040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3" grpId="0"/>
      <p:bldP spid="55" grpId="0" animBg="1"/>
      <p:bldP spid="56" grpId="0"/>
      <p:bldP spid="59" grpId="0" animBg="1"/>
      <p:bldP spid="9" grpId="0" animBg="1"/>
      <p:bldP spid="11" grpId="0" animBg="1"/>
      <p:bldP spid="13" grpId="0" animBg="1"/>
      <p:bldP spid="14" grpId="0" animBg="1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1DDFF-B94F-4E4B-A681-011F4A2A78CC}"/>
              </a:ext>
            </a:extLst>
          </p:cNvPr>
          <p:cNvGrpSpPr/>
          <p:nvPr/>
        </p:nvGrpSpPr>
        <p:grpSpPr>
          <a:xfrm>
            <a:off x="1009434" y="1709469"/>
            <a:ext cx="5266776" cy="4397947"/>
            <a:chOff x="6572034" y="1709469"/>
            <a:chExt cx="5266776" cy="439794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522D02-67B2-4D9E-9CB6-960F61DF1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"/>
            <a:stretch/>
          </p:blipFill>
          <p:spPr>
            <a:xfrm>
              <a:off x="6572034" y="1709469"/>
              <a:ext cx="5266776" cy="439794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1FE6D8-781F-431C-8108-CEE94049932D}"/>
                </a:ext>
              </a:extLst>
            </p:cNvPr>
            <p:cNvSpPr/>
            <p:nvPr/>
          </p:nvSpPr>
          <p:spPr>
            <a:xfrm>
              <a:off x="10121900" y="3287942"/>
              <a:ext cx="1716910" cy="1080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046C64-90A8-410A-A69A-1DB04B0D0D1F}"/>
              </a:ext>
            </a:extLst>
          </p:cNvPr>
          <p:cNvSpPr txBox="1"/>
          <p:nvPr/>
        </p:nvSpPr>
        <p:spPr>
          <a:xfrm>
            <a:off x="-4799997" y="2167707"/>
            <a:ext cx="2269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Merriweather Light" panose="02060503050406030704" pitchFamily="18" charset="0"/>
              </a:rPr>
              <a:t>Meerdere</a:t>
            </a:r>
            <a:r>
              <a:rPr lang="en-GB" sz="2000" dirty="0">
                <a:latin typeface="Merriweather Light" panose="02060503050406030704" pitchFamily="18" charset="0"/>
              </a:rPr>
              <a:t> </a:t>
            </a:r>
            <a:r>
              <a:rPr lang="en-GB" sz="2000" dirty="0" err="1">
                <a:latin typeface="Merriweather Light" panose="02060503050406030704" pitchFamily="18" charset="0"/>
              </a:rPr>
              <a:t>manieren</a:t>
            </a:r>
            <a:r>
              <a:rPr lang="en-GB" sz="2000" dirty="0">
                <a:latin typeface="Merriweather Light" panose="02060503050406030704" pitchFamily="18" charset="0"/>
              </a:rPr>
              <a:t> om </a:t>
            </a:r>
            <a:r>
              <a:rPr lang="en-GB" sz="2000" dirty="0" err="1">
                <a:latin typeface="Merriweather Light" panose="02060503050406030704" pitchFamily="18" charset="0"/>
              </a:rPr>
              <a:t>emissies</a:t>
            </a:r>
            <a:r>
              <a:rPr lang="en-GB" sz="2000" dirty="0">
                <a:latin typeface="Merriweather Light" panose="02060503050406030704" pitchFamily="18" charset="0"/>
              </a:rPr>
              <a:t> </a:t>
            </a:r>
            <a:r>
              <a:rPr lang="en-GB" sz="2000" dirty="0" err="1">
                <a:latin typeface="Merriweather Light" panose="02060503050406030704" pitchFamily="18" charset="0"/>
              </a:rPr>
              <a:t>te</a:t>
            </a:r>
            <a:r>
              <a:rPr lang="en-GB" sz="2000" dirty="0">
                <a:latin typeface="Merriweather Light" panose="02060503050406030704" pitchFamily="18" charset="0"/>
              </a:rPr>
              <a:t> </a:t>
            </a:r>
            <a:r>
              <a:rPr lang="en-GB" sz="2000" dirty="0" err="1">
                <a:latin typeface="Merriweather Light" panose="02060503050406030704" pitchFamily="18" charset="0"/>
              </a:rPr>
              <a:t>reduceren</a:t>
            </a:r>
            <a:r>
              <a:rPr lang="en-GB" sz="2000" dirty="0">
                <a:latin typeface="Merriweather Light" panose="02060503050406030704" pitchFamily="18" charset="0"/>
              </a:rPr>
              <a:t>:</a:t>
            </a:r>
            <a:endParaRPr lang="LID4096" sz="2000" dirty="0">
              <a:latin typeface="Merriweather Light" panose="02060503050406030704" pitchFamily="18" charset="0"/>
            </a:endParaRPr>
          </a:p>
        </p:txBody>
      </p:sp>
      <p:pic>
        <p:nvPicPr>
          <p:cNvPr id="51" name="Graphic 50" descr="Solar Panels with solid fill">
            <a:extLst>
              <a:ext uri="{FF2B5EF4-FFF2-40B4-BE49-F238E27FC236}">
                <a16:creationId xmlns:a16="http://schemas.microsoft.com/office/drawing/2014/main" id="{11ABABBA-FF5E-439C-835E-E3F86A70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356151" y="2332807"/>
            <a:ext cx="914400" cy="914400"/>
          </a:xfrm>
          <a:prstGeom prst="rect">
            <a:avLst/>
          </a:prstGeom>
        </p:spPr>
      </p:pic>
      <p:pic>
        <p:nvPicPr>
          <p:cNvPr id="52" name="Graphic 51" descr="Wind Turbines with solid fill">
            <a:extLst>
              <a:ext uri="{FF2B5EF4-FFF2-40B4-BE49-F238E27FC236}">
                <a16:creationId xmlns:a16="http://schemas.microsoft.com/office/drawing/2014/main" id="{50C1D90F-5B96-4E46-A1CC-8588C3F20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09751" y="2397426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C19386-E3B5-4F9A-B3BA-F3FA5E394A58}"/>
              </a:ext>
            </a:extLst>
          </p:cNvPr>
          <p:cNvSpPr txBox="1"/>
          <p:nvPr/>
        </p:nvSpPr>
        <p:spPr>
          <a:xfrm>
            <a:off x="-2424066" y="3431418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+mj-lt"/>
              </a:rPr>
              <a:t>Negatieve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emissies</a:t>
            </a:r>
            <a:r>
              <a:rPr lang="en-GB" sz="2000" dirty="0">
                <a:latin typeface="+mj-lt"/>
              </a:rPr>
              <a:t>:</a:t>
            </a:r>
            <a:endParaRPr lang="LID4096" sz="2000" baseline="-25000" dirty="0">
              <a:latin typeface="+mj-lt"/>
            </a:endParaRPr>
          </a:p>
        </p:txBody>
      </p:sp>
      <p:pic>
        <p:nvPicPr>
          <p:cNvPr id="54" name="Graphic 53" descr="Deciduous tree with solid fill">
            <a:extLst>
              <a:ext uri="{FF2B5EF4-FFF2-40B4-BE49-F238E27FC236}">
                <a16:creationId xmlns:a16="http://schemas.microsoft.com/office/drawing/2014/main" id="{E3BE97E8-E735-4C97-BA51-170C4934F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55018" y="3874538"/>
            <a:ext cx="914400" cy="914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6B6199E1-16DB-4BAF-8FB5-6B950FD61D60}"/>
              </a:ext>
            </a:extLst>
          </p:cNvPr>
          <p:cNvSpPr/>
          <p:nvPr/>
        </p:nvSpPr>
        <p:spPr>
          <a:xfrm>
            <a:off x="-938166" y="3931183"/>
            <a:ext cx="817655" cy="817655"/>
          </a:xfrm>
          <a:prstGeom prst="ellipse">
            <a:avLst/>
          </a:prstGeom>
          <a:noFill/>
          <a:ln w="57150">
            <a:solidFill>
              <a:srgbClr val="8EA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8EA56B"/>
                </a:solidFill>
                <a:latin typeface="Frutiger LT Pro 87 XBlack Cn" panose="020B0906030504030204" pitchFamily="34" charset="0"/>
              </a:rPr>
              <a:t>CCS</a:t>
            </a:r>
            <a:endParaRPr lang="nl-NL" sz="1600" dirty="0">
              <a:solidFill>
                <a:srgbClr val="8EA56B"/>
              </a:solidFill>
              <a:latin typeface="Frutiger LT Pro 87 XBlack Cn" panose="020B0906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B3B508-F30C-4C1E-9BBA-3EB058790D10}"/>
              </a:ext>
            </a:extLst>
          </p:cNvPr>
          <p:cNvSpPr txBox="1"/>
          <p:nvPr/>
        </p:nvSpPr>
        <p:spPr>
          <a:xfrm>
            <a:off x="-2424066" y="4905413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+mj-lt"/>
              </a:rPr>
              <a:t>Gedragsverandering</a:t>
            </a:r>
            <a:r>
              <a:rPr lang="en-GB" sz="2000" dirty="0">
                <a:latin typeface="+mj-lt"/>
              </a:rPr>
              <a:t>:</a:t>
            </a:r>
            <a:endParaRPr lang="LID4096" sz="2000" baseline="-25000" dirty="0">
              <a:latin typeface="+mj-lt"/>
            </a:endParaRPr>
          </a:p>
        </p:txBody>
      </p:sp>
      <p:pic>
        <p:nvPicPr>
          <p:cNvPr id="57" name="Graphic 56" descr="Electric car with solid fill">
            <a:extLst>
              <a:ext uri="{FF2B5EF4-FFF2-40B4-BE49-F238E27FC236}">
                <a16:creationId xmlns:a16="http://schemas.microsoft.com/office/drawing/2014/main" id="{2530EEEC-F53B-4B09-A33D-1367366EA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38166" y="5241076"/>
            <a:ext cx="914400" cy="914400"/>
          </a:xfrm>
          <a:prstGeom prst="rect">
            <a:avLst/>
          </a:prstGeom>
        </p:spPr>
      </p:pic>
      <p:pic>
        <p:nvPicPr>
          <p:cNvPr id="58" name="Graphic 57" descr="Cow with solid fill">
            <a:extLst>
              <a:ext uri="{FF2B5EF4-FFF2-40B4-BE49-F238E27FC236}">
                <a16:creationId xmlns:a16="http://schemas.microsoft.com/office/drawing/2014/main" id="{F8824837-9192-4BEF-B6CF-C23EC8C51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990336" y="5351893"/>
            <a:ext cx="773610" cy="773610"/>
          </a:xfrm>
          <a:prstGeom prst="rect">
            <a:avLst/>
          </a:prstGeom>
        </p:spPr>
      </p:pic>
      <p:sp>
        <p:nvSpPr>
          <p:cNvPr id="59" name="Arrow: Down 58">
            <a:extLst>
              <a:ext uri="{FF2B5EF4-FFF2-40B4-BE49-F238E27FC236}">
                <a16:creationId xmlns:a16="http://schemas.microsoft.com/office/drawing/2014/main" id="{50889650-DE5E-430C-AAE1-F6F667A02A74}"/>
              </a:ext>
            </a:extLst>
          </p:cNvPr>
          <p:cNvSpPr/>
          <p:nvPr/>
        </p:nvSpPr>
        <p:spPr>
          <a:xfrm>
            <a:off x="-2262809" y="5437313"/>
            <a:ext cx="257836" cy="400110"/>
          </a:xfrm>
          <a:prstGeom prst="downArrow">
            <a:avLst>
              <a:gd name="adj1" fmla="val 35223"/>
              <a:gd name="adj2" fmla="val 50000"/>
            </a:avLst>
          </a:prstGeom>
          <a:solidFill>
            <a:srgbClr val="508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596FE9-9476-4D55-AF4E-F516E5AEB8F0}"/>
              </a:ext>
            </a:extLst>
          </p:cNvPr>
          <p:cNvSpPr txBox="1"/>
          <p:nvPr/>
        </p:nvSpPr>
        <p:spPr>
          <a:xfrm>
            <a:off x="-2424066" y="1894255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+mj-lt"/>
              </a:rPr>
              <a:t>Hernieuwbaar</a:t>
            </a:r>
            <a:r>
              <a:rPr lang="en-GB" sz="2000" dirty="0">
                <a:latin typeface="+mj-lt"/>
              </a:rPr>
              <a:t>:</a:t>
            </a:r>
            <a:endParaRPr lang="LID4096" sz="2000" baseline="-250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FD749F-6BB7-481B-A972-30034C36FEE4}"/>
              </a:ext>
            </a:extLst>
          </p:cNvPr>
          <p:cNvSpPr txBox="1"/>
          <p:nvPr/>
        </p:nvSpPr>
        <p:spPr>
          <a:xfrm>
            <a:off x="5141221" y="2167707"/>
            <a:ext cx="483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erriweather Light" panose="02060503050406030704" pitchFamily="18" charset="0"/>
              </a:rPr>
              <a:t>Costs to stay well below 2°C:</a:t>
            </a:r>
            <a:endParaRPr lang="LID4096" sz="2000" dirty="0">
              <a:latin typeface="Merriweather Light" panose="020605030504060307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5D71A-CD13-4B1D-ACEA-90442E29F413}"/>
              </a:ext>
            </a:extLst>
          </p:cNvPr>
          <p:cNvSpPr txBox="1"/>
          <p:nvPr/>
        </p:nvSpPr>
        <p:spPr>
          <a:xfrm>
            <a:off x="5141221" y="2661024"/>
            <a:ext cx="325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erriweather Light" panose="02060503050406030704" pitchFamily="18" charset="0"/>
              </a:rPr>
              <a:t>2050: 0.5-3% of GDP</a:t>
            </a:r>
            <a:endParaRPr lang="LID4096" sz="2000" dirty="0">
              <a:latin typeface="Merriweather Light" panose="020605030504060307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1E9D0-485E-4E5E-A7A1-779D034F3C72}"/>
              </a:ext>
            </a:extLst>
          </p:cNvPr>
          <p:cNvSpPr txBox="1"/>
          <p:nvPr/>
        </p:nvSpPr>
        <p:spPr>
          <a:xfrm>
            <a:off x="5141221" y="3117739"/>
            <a:ext cx="325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erriweather Light" panose="02060503050406030704" pitchFamily="18" charset="0"/>
              </a:rPr>
              <a:t>2100:  1.7-7% of GDP</a:t>
            </a:r>
            <a:endParaRPr lang="LID4096" sz="2000" dirty="0">
              <a:latin typeface="Merriweather Light" panose="020605030504060307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9073DA-BC79-4D13-9A48-8856DD4E27E6}"/>
              </a:ext>
            </a:extLst>
          </p:cNvPr>
          <p:cNvSpPr/>
          <p:nvPr/>
        </p:nvSpPr>
        <p:spPr>
          <a:xfrm>
            <a:off x="1902619" y="2120595"/>
            <a:ext cx="265668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7D353-2495-E4CA-096A-7C2EE2139432}"/>
              </a:ext>
            </a:extLst>
          </p:cNvPr>
          <p:cNvSpPr txBox="1"/>
          <p:nvPr/>
        </p:nvSpPr>
        <p:spPr>
          <a:xfrm>
            <a:off x="2654938" y="1047163"/>
            <a:ext cx="393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>
                <a:latin typeface="Merriweather Light" panose="02060503050406030704" pitchFamily="18" charset="0"/>
              </a:rPr>
              <a:t>Mitigation</a:t>
            </a:r>
            <a:endParaRPr lang="LID4096" sz="4000" i="1" dirty="0">
              <a:latin typeface="Merriweather Light" panose="020605030504060307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50E10-43DF-2301-5F84-2B0EF72FBE09}"/>
              </a:ext>
            </a:extLst>
          </p:cNvPr>
          <p:cNvSpPr txBox="1"/>
          <p:nvPr/>
        </p:nvSpPr>
        <p:spPr>
          <a:xfrm>
            <a:off x="5842000" y="1026251"/>
            <a:ext cx="325838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emissions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8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5FB1-529E-0B72-6089-8F515718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276145-A643-4213-4887-419B73F8A91A}"/>
              </a:ext>
            </a:extLst>
          </p:cNvPr>
          <p:cNvSpPr/>
          <p:nvPr/>
        </p:nvSpPr>
        <p:spPr>
          <a:xfrm>
            <a:off x="7999208" y="3276266"/>
            <a:ext cx="1834662" cy="132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1641ED-3E49-8401-F39B-1B25C7522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77326-8289-67C8-B78F-84C8D81ADC1F}"/>
              </a:ext>
            </a:extLst>
          </p:cNvPr>
          <p:cNvSpPr txBox="1"/>
          <p:nvPr/>
        </p:nvSpPr>
        <p:spPr>
          <a:xfrm>
            <a:off x="2329599" y="1091596"/>
            <a:ext cx="7504271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100" i="1" dirty="0">
                <a:latin typeface="Merriweather Light" panose="020605030504060307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Integrated Assessment Models</a:t>
            </a:r>
            <a:endParaRPr lang="nl-NL" sz="4100" i="1" dirty="0">
              <a:latin typeface="Merriweather Light" panose="020605030504060307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1CA307F-9366-F8BE-D886-25A3318E9D8D}"/>
              </a:ext>
            </a:extLst>
          </p:cNvPr>
          <p:cNvSpPr/>
          <p:nvPr/>
        </p:nvSpPr>
        <p:spPr>
          <a:xfrm>
            <a:off x="2247176" y="3276266"/>
            <a:ext cx="1834662" cy="132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975E61-AE2C-39DA-BBB0-D6C488B26BE1}"/>
              </a:ext>
            </a:extLst>
          </p:cNvPr>
          <p:cNvSpPr txBox="1"/>
          <p:nvPr/>
        </p:nvSpPr>
        <p:spPr>
          <a:xfrm>
            <a:off x="2466395" y="4180247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Mitigation</a:t>
            </a:r>
            <a:endParaRPr lang="LID4096" sz="2000" dirty="0">
              <a:latin typeface="+mj-lt"/>
            </a:endParaRPr>
          </a:p>
        </p:txBody>
      </p:sp>
      <p:pic>
        <p:nvPicPr>
          <p:cNvPr id="52" name="Graphic 51" descr="Wind Turbines">
            <a:extLst>
              <a:ext uri="{FF2B5EF4-FFF2-40B4-BE49-F238E27FC236}">
                <a16:creationId xmlns:a16="http://schemas.microsoft.com/office/drawing/2014/main" id="{474B6D18-39F2-2CDC-4E72-08B926C5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110" y="3444063"/>
            <a:ext cx="720000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C56E96C-E95E-2197-20E0-52681C018198}"/>
              </a:ext>
            </a:extLst>
          </p:cNvPr>
          <p:cNvSpPr txBox="1"/>
          <p:nvPr/>
        </p:nvSpPr>
        <p:spPr>
          <a:xfrm>
            <a:off x="8222825" y="4185703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Damages</a:t>
            </a:r>
            <a:endParaRPr lang="LID4096" sz="2000" dirty="0">
              <a:latin typeface="+mj-lt"/>
            </a:endParaRPr>
          </a:p>
        </p:txBody>
      </p:sp>
      <p:pic>
        <p:nvPicPr>
          <p:cNvPr id="53" name="Graphic 52" descr="Wave with solid fill">
            <a:extLst>
              <a:ext uri="{FF2B5EF4-FFF2-40B4-BE49-F238E27FC236}">
                <a16:creationId xmlns:a16="http://schemas.microsoft.com/office/drawing/2014/main" id="{88BFB89B-3E46-F1AC-B766-48D917581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6540" y="3463467"/>
            <a:ext cx="720000" cy="720000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42621C-AA26-3141-2E8B-158BAD8941CE}"/>
              </a:ext>
            </a:extLst>
          </p:cNvPr>
          <p:cNvSpPr/>
          <p:nvPr/>
        </p:nvSpPr>
        <p:spPr>
          <a:xfrm>
            <a:off x="5188982" y="4299244"/>
            <a:ext cx="1913115" cy="155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4" name="Graphic 53" descr="Power Plant with solid fill">
            <a:extLst>
              <a:ext uri="{FF2B5EF4-FFF2-40B4-BE49-F238E27FC236}">
                <a16:creationId xmlns:a16="http://schemas.microsoft.com/office/drawing/2014/main" id="{9AD3802E-B940-F30B-0A1D-D0050709B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594" y="4506559"/>
            <a:ext cx="720000" cy="72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A4B3E2D-C9A9-AB86-9644-7F24149BFF1A}"/>
              </a:ext>
            </a:extLst>
          </p:cNvPr>
          <p:cNvSpPr txBox="1"/>
          <p:nvPr/>
        </p:nvSpPr>
        <p:spPr>
          <a:xfrm>
            <a:off x="5468008" y="5349480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Emissions</a:t>
            </a:r>
            <a:endParaRPr lang="LID4096" sz="2000" dirty="0">
              <a:latin typeface="+mj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3276459-C6E6-DC79-EF5C-FAFF92E2111E}"/>
              </a:ext>
            </a:extLst>
          </p:cNvPr>
          <p:cNvSpPr/>
          <p:nvPr/>
        </p:nvSpPr>
        <p:spPr>
          <a:xfrm>
            <a:off x="5189739" y="2092313"/>
            <a:ext cx="1911600" cy="155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6" name="Graphic 55" descr="Treasure chest with solid fill">
            <a:extLst>
              <a:ext uri="{FF2B5EF4-FFF2-40B4-BE49-F238E27FC236}">
                <a16:creationId xmlns:a16="http://schemas.microsoft.com/office/drawing/2014/main" id="{DCA57270-4D2A-2F0D-1B86-04A031DAC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5539" y="2239155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0C57066-14E9-347B-25BE-86EFE10610D4}"/>
              </a:ext>
            </a:extLst>
          </p:cNvPr>
          <p:cNvSpPr txBox="1"/>
          <p:nvPr/>
        </p:nvSpPr>
        <p:spPr>
          <a:xfrm>
            <a:off x="5468008" y="3091905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Economy</a:t>
            </a:r>
            <a:endParaRPr lang="LID4096" sz="2000" dirty="0">
              <a:latin typeface="+mj-lt"/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DB5508D-E050-609C-C48E-927C70C739C1}"/>
              </a:ext>
            </a:extLst>
          </p:cNvPr>
          <p:cNvCxnSpPr>
            <a:cxnSpLocks/>
            <a:stCxn id="49" idx="0"/>
            <a:endCxn id="47" idx="3"/>
          </p:cNvCxnSpPr>
          <p:nvPr/>
        </p:nvCxnSpPr>
        <p:spPr>
          <a:xfrm rot="16200000" flipV="1">
            <a:off x="7805583" y="2165310"/>
            <a:ext cx="406713" cy="18152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B7DE789-EFB2-86B6-2549-E430AB37F6A9}"/>
              </a:ext>
            </a:extLst>
          </p:cNvPr>
          <p:cNvCxnSpPr>
            <a:cxnSpLocks/>
            <a:stCxn id="48" idx="0"/>
            <a:endCxn id="47" idx="1"/>
          </p:cNvCxnSpPr>
          <p:nvPr/>
        </p:nvCxnSpPr>
        <p:spPr>
          <a:xfrm rot="5400000" flipH="1" flipV="1">
            <a:off x="3973767" y="2060294"/>
            <a:ext cx="406713" cy="20252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4F4615F-7BFC-43B3-86BC-C16D9F382C9C}"/>
              </a:ext>
            </a:extLst>
          </p:cNvPr>
          <p:cNvCxnSpPr>
            <a:cxnSpLocks/>
            <a:stCxn id="46" idx="3"/>
            <a:endCxn id="50" idx="2"/>
          </p:cNvCxnSpPr>
          <p:nvPr/>
        </p:nvCxnSpPr>
        <p:spPr>
          <a:xfrm flipV="1">
            <a:off x="7102097" y="4585813"/>
            <a:ext cx="1814443" cy="4906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3DFDE2D-D53F-6DAD-EAAE-716EE757522E}"/>
              </a:ext>
            </a:extLst>
          </p:cNvPr>
          <p:cNvCxnSpPr>
            <a:cxnSpLocks/>
            <a:stCxn id="51" idx="2"/>
            <a:endCxn id="46" idx="1"/>
          </p:cNvCxnSpPr>
          <p:nvPr/>
        </p:nvCxnSpPr>
        <p:spPr>
          <a:xfrm rot="16200000" flipH="1">
            <a:off x="3926483" y="3813984"/>
            <a:ext cx="496127" cy="20288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372A094-195A-A8E4-0336-D9916F1DF808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rot="16200000" flipH="1">
            <a:off x="5819314" y="3973017"/>
            <a:ext cx="6524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0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4AC58C-A192-4B83-BCC4-DD0B86464443}"/>
              </a:ext>
            </a:extLst>
          </p:cNvPr>
          <p:cNvSpPr txBox="1"/>
          <p:nvPr/>
        </p:nvSpPr>
        <p:spPr>
          <a:xfrm>
            <a:off x="247700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Emissions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39148-C126-49CE-89A0-8BF91D23F6FD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to temperature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F10A6-08C8-4733-219E-E5E937CE9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2" b="31159"/>
          <a:stretch/>
        </p:blipFill>
        <p:spPr>
          <a:xfrm>
            <a:off x="2193925" y="2459418"/>
            <a:ext cx="7772400" cy="3562198"/>
          </a:xfrm>
          <a:prstGeom prst="rect">
            <a:avLst/>
          </a:prstGeom>
          <a:ln>
            <a:noFill/>
          </a:ln>
          <a:effectLst>
            <a:outerShdw blurRad="583442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C6326624-B8C0-2AB0-15C6-3D42CBCC99E2}"/>
              </a:ext>
            </a:extLst>
          </p:cNvPr>
          <p:cNvSpPr/>
          <p:nvPr/>
        </p:nvSpPr>
        <p:spPr>
          <a:xfrm>
            <a:off x="8722141" y="3675172"/>
            <a:ext cx="2488367" cy="974361"/>
          </a:xfrm>
          <a:prstGeom prst="hexagon">
            <a:avLst/>
          </a:prstGeom>
          <a:solidFill>
            <a:srgbClr val="549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 dirty="0"/>
              <a:t>IPCC AR6 WGI</a:t>
            </a:r>
          </a:p>
          <a:p>
            <a:pPr algn="ctr"/>
            <a:r>
              <a:rPr lang="en-NL" sz="2400" dirty="0"/>
              <a:t>Fig. SPM10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218546-8214-5210-0B4F-F56B9BF75BF2}"/>
              </a:ext>
            </a:extLst>
          </p:cNvPr>
          <p:cNvCxnSpPr/>
          <p:nvPr/>
        </p:nvCxnSpPr>
        <p:spPr>
          <a:xfrm flipV="1">
            <a:off x="5157788" y="3176749"/>
            <a:ext cx="2957512" cy="1472784"/>
          </a:xfrm>
          <a:prstGeom prst="line">
            <a:avLst/>
          </a:prstGeom>
          <a:ln w="76200">
            <a:solidFill>
              <a:srgbClr val="AA1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1A1392-4A47-7308-6E96-B846C065504A}"/>
              </a:ext>
            </a:extLst>
          </p:cNvPr>
          <p:cNvCxnSpPr/>
          <p:nvPr/>
        </p:nvCxnSpPr>
        <p:spPr>
          <a:xfrm>
            <a:off x="5225143" y="4649533"/>
            <a:ext cx="113646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3A8597-9067-7775-0DCE-73AAB8D862AF}"/>
              </a:ext>
            </a:extLst>
          </p:cNvPr>
          <p:cNvCxnSpPr>
            <a:cxnSpLocks/>
          </p:cNvCxnSpPr>
          <p:nvPr/>
        </p:nvCxnSpPr>
        <p:spPr>
          <a:xfrm flipV="1">
            <a:off x="6348546" y="4084617"/>
            <a:ext cx="0" cy="5714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3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35FB1-529E-0B72-6089-8F515718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276145-A643-4213-4887-419B73F8A91A}"/>
              </a:ext>
            </a:extLst>
          </p:cNvPr>
          <p:cNvSpPr/>
          <p:nvPr/>
        </p:nvSpPr>
        <p:spPr>
          <a:xfrm>
            <a:off x="7999208" y="3276266"/>
            <a:ext cx="1834662" cy="132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1641ED-3E49-8401-F39B-1B25C7522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77326-8289-67C8-B78F-84C8D81ADC1F}"/>
              </a:ext>
            </a:extLst>
          </p:cNvPr>
          <p:cNvSpPr txBox="1"/>
          <p:nvPr/>
        </p:nvSpPr>
        <p:spPr>
          <a:xfrm>
            <a:off x="2329599" y="1091596"/>
            <a:ext cx="7504271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100" i="1" dirty="0">
                <a:latin typeface="Merriweather Light" panose="020605030504060307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Integrated Assessment Models</a:t>
            </a:r>
            <a:endParaRPr lang="nl-NL" sz="4100" i="1" dirty="0">
              <a:latin typeface="Merriweather Light" panose="020605030504060307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1CA307F-9366-F8BE-D886-25A3318E9D8D}"/>
              </a:ext>
            </a:extLst>
          </p:cNvPr>
          <p:cNvSpPr/>
          <p:nvPr/>
        </p:nvSpPr>
        <p:spPr>
          <a:xfrm>
            <a:off x="2247176" y="3276266"/>
            <a:ext cx="1834662" cy="1320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975E61-AE2C-39DA-BBB0-D6C488B26BE1}"/>
              </a:ext>
            </a:extLst>
          </p:cNvPr>
          <p:cNvSpPr txBox="1"/>
          <p:nvPr/>
        </p:nvSpPr>
        <p:spPr>
          <a:xfrm>
            <a:off x="2466395" y="4180247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Mitigation</a:t>
            </a:r>
            <a:endParaRPr lang="LID4096" sz="2000" dirty="0">
              <a:latin typeface="+mj-lt"/>
            </a:endParaRPr>
          </a:p>
        </p:txBody>
      </p:sp>
      <p:pic>
        <p:nvPicPr>
          <p:cNvPr id="52" name="Graphic 51" descr="Wind Turbines">
            <a:extLst>
              <a:ext uri="{FF2B5EF4-FFF2-40B4-BE49-F238E27FC236}">
                <a16:creationId xmlns:a16="http://schemas.microsoft.com/office/drawing/2014/main" id="{474B6D18-39F2-2CDC-4E72-08B926C5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110" y="3444063"/>
            <a:ext cx="720000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C56E96C-E95E-2197-20E0-52681C018198}"/>
              </a:ext>
            </a:extLst>
          </p:cNvPr>
          <p:cNvSpPr txBox="1"/>
          <p:nvPr/>
        </p:nvSpPr>
        <p:spPr>
          <a:xfrm>
            <a:off x="8222825" y="4185703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Damages</a:t>
            </a:r>
            <a:endParaRPr lang="LID4096" sz="2000" dirty="0">
              <a:latin typeface="+mj-lt"/>
            </a:endParaRPr>
          </a:p>
        </p:txBody>
      </p:sp>
      <p:pic>
        <p:nvPicPr>
          <p:cNvPr id="53" name="Graphic 52" descr="Wave with solid fill">
            <a:extLst>
              <a:ext uri="{FF2B5EF4-FFF2-40B4-BE49-F238E27FC236}">
                <a16:creationId xmlns:a16="http://schemas.microsoft.com/office/drawing/2014/main" id="{88BFB89B-3E46-F1AC-B766-48D917581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6540" y="3463467"/>
            <a:ext cx="720000" cy="720000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42621C-AA26-3141-2E8B-158BAD8941CE}"/>
              </a:ext>
            </a:extLst>
          </p:cNvPr>
          <p:cNvSpPr/>
          <p:nvPr/>
        </p:nvSpPr>
        <p:spPr>
          <a:xfrm>
            <a:off x="5188982" y="4299244"/>
            <a:ext cx="1913115" cy="155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4" name="Graphic 53" descr="Power Plant with solid fill">
            <a:extLst>
              <a:ext uri="{FF2B5EF4-FFF2-40B4-BE49-F238E27FC236}">
                <a16:creationId xmlns:a16="http://schemas.microsoft.com/office/drawing/2014/main" id="{9AD3802E-B940-F30B-0A1D-D0050709B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594" y="4506559"/>
            <a:ext cx="720000" cy="72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A4B3E2D-C9A9-AB86-9644-7F24149BFF1A}"/>
              </a:ext>
            </a:extLst>
          </p:cNvPr>
          <p:cNvSpPr txBox="1"/>
          <p:nvPr/>
        </p:nvSpPr>
        <p:spPr>
          <a:xfrm>
            <a:off x="5468008" y="5349480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Emissions</a:t>
            </a:r>
            <a:endParaRPr lang="LID4096" sz="2000" dirty="0">
              <a:latin typeface="+mj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3276459-C6E6-DC79-EF5C-FAFF92E2111E}"/>
              </a:ext>
            </a:extLst>
          </p:cNvPr>
          <p:cNvSpPr/>
          <p:nvPr/>
        </p:nvSpPr>
        <p:spPr>
          <a:xfrm>
            <a:off x="5189739" y="2092313"/>
            <a:ext cx="1911600" cy="15544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6" name="Graphic 55" descr="Treasure chest with solid fill">
            <a:extLst>
              <a:ext uri="{FF2B5EF4-FFF2-40B4-BE49-F238E27FC236}">
                <a16:creationId xmlns:a16="http://schemas.microsoft.com/office/drawing/2014/main" id="{DCA57270-4D2A-2F0D-1B86-04A031DAC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5539" y="2239155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0C57066-14E9-347B-25BE-86EFE10610D4}"/>
              </a:ext>
            </a:extLst>
          </p:cNvPr>
          <p:cNvSpPr txBox="1"/>
          <p:nvPr/>
        </p:nvSpPr>
        <p:spPr>
          <a:xfrm>
            <a:off x="5468008" y="3091905"/>
            <a:ext cx="13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Economy</a:t>
            </a:r>
            <a:endParaRPr lang="LID4096" sz="2000" dirty="0">
              <a:latin typeface="+mj-lt"/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DB5508D-E050-609C-C48E-927C70C739C1}"/>
              </a:ext>
            </a:extLst>
          </p:cNvPr>
          <p:cNvCxnSpPr>
            <a:cxnSpLocks/>
            <a:stCxn id="49" idx="0"/>
            <a:endCxn id="47" idx="3"/>
          </p:cNvCxnSpPr>
          <p:nvPr/>
        </p:nvCxnSpPr>
        <p:spPr>
          <a:xfrm rot="16200000" flipV="1">
            <a:off x="7805583" y="2165310"/>
            <a:ext cx="406713" cy="18152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B7DE789-EFB2-86B6-2549-E430AB37F6A9}"/>
              </a:ext>
            </a:extLst>
          </p:cNvPr>
          <p:cNvCxnSpPr>
            <a:cxnSpLocks/>
            <a:stCxn id="48" idx="0"/>
            <a:endCxn id="47" idx="1"/>
          </p:cNvCxnSpPr>
          <p:nvPr/>
        </p:nvCxnSpPr>
        <p:spPr>
          <a:xfrm rot="5400000" flipH="1" flipV="1">
            <a:off x="3973767" y="2060294"/>
            <a:ext cx="406713" cy="20252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4F4615F-7BFC-43B3-86BC-C16D9F382C9C}"/>
              </a:ext>
            </a:extLst>
          </p:cNvPr>
          <p:cNvCxnSpPr>
            <a:cxnSpLocks/>
            <a:stCxn id="46" idx="3"/>
            <a:endCxn id="50" idx="2"/>
          </p:cNvCxnSpPr>
          <p:nvPr/>
        </p:nvCxnSpPr>
        <p:spPr>
          <a:xfrm flipV="1">
            <a:off x="7102097" y="4585813"/>
            <a:ext cx="1814443" cy="4906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3DFDE2D-D53F-6DAD-EAAE-716EE757522E}"/>
              </a:ext>
            </a:extLst>
          </p:cNvPr>
          <p:cNvCxnSpPr>
            <a:cxnSpLocks/>
            <a:stCxn id="51" idx="2"/>
            <a:endCxn id="46" idx="1"/>
          </p:cNvCxnSpPr>
          <p:nvPr/>
        </p:nvCxnSpPr>
        <p:spPr>
          <a:xfrm rot="16200000" flipH="1">
            <a:off x="3926483" y="3813984"/>
            <a:ext cx="496127" cy="20288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372A094-195A-A8E4-0336-D9916F1DF808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rot="16200000" flipH="1">
            <a:off x="5819314" y="3973017"/>
            <a:ext cx="6524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6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4AC58C-A192-4B83-BCC4-DD0B86464443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39148-C126-49CE-89A0-8BF91D23F6FD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61A5DA-8EEF-42B4-B712-1162F648E821}"/>
              </a:ext>
            </a:extLst>
          </p:cNvPr>
          <p:cNvSpPr/>
          <p:nvPr/>
        </p:nvSpPr>
        <p:spPr>
          <a:xfrm>
            <a:off x="2545247" y="1989023"/>
            <a:ext cx="7098564" cy="3993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ACB4F51-4E3B-42AB-A878-96A95909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7737" y="1989023"/>
            <a:ext cx="1773419" cy="98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A3973B6F-6BFB-4720-ACC4-70B26362C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155" y="1989023"/>
            <a:ext cx="1773419" cy="9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8E107361-46F4-4264-9579-8899D86F0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4574" y="1990011"/>
            <a:ext cx="1773313" cy="9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5EE3F29C-22A6-4EDE-8EED-E466BCEB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4009" y="1989023"/>
            <a:ext cx="1774545" cy="9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6406386C-DBD9-461E-AF26-AC7106263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4571" y="2996604"/>
            <a:ext cx="1773419" cy="98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7BCCB102-63CD-4BC3-A37D-1812DBCC1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"/>
          <a:stretch/>
        </p:blipFill>
        <p:spPr bwMode="auto">
          <a:xfrm>
            <a:off x="7864009" y="3990288"/>
            <a:ext cx="1779803" cy="100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BCEBC0DE-946A-4C4C-A062-8907BDAA4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4573" y="4974407"/>
            <a:ext cx="1787846" cy="100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15267E6C-5450-4FAD-A25C-C57A58D37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6155" y="4974407"/>
            <a:ext cx="1777656" cy="10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93EA71B9-30BD-44CB-A56C-8CC8A852E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0"/>
          <a:stretch/>
        </p:blipFill>
        <p:spPr bwMode="auto">
          <a:xfrm>
            <a:off x="4295601" y="4965535"/>
            <a:ext cx="1787846" cy="10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58CC91C7-E4B7-4487-828A-1EA87BD7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28"/>
          <a:stretch/>
        </p:blipFill>
        <p:spPr bwMode="auto">
          <a:xfrm>
            <a:off x="2536610" y="4974407"/>
            <a:ext cx="1783770" cy="10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>
            <a:extLst>
              <a:ext uri="{FF2B5EF4-FFF2-40B4-BE49-F238E27FC236}">
                <a16:creationId xmlns:a16="http://schemas.microsoft.com/office/drawing/2014/main" id="{298AF1FC-1D1A-4F2D-A240-0644F17C3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0"/>
          <a:stretch/>
        </p:blipFill>
        <p:spPr bwMode="auto">
          <a:xfrm>
            <a:off x="2537737" y="3985811"/>
            <a:ext cx="1779803" cy="9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>
            <a:extLst>
              <a:ext uri="{FF2B5EF4-FFF2-40B4-BE49-F238E27FC236}">
                <a16:creationId xmlns:a16="http://schemas.microsoft.com/office/drawing/2014/main" id="{8040860E-E45C-40A7-BC92-2FF67B2D6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7737" y="2982512"/>
            <a:ext cx="1779803" cy="10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2089D2CA-E27B-472C-83B6-B1DF9FD76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6994" y="2982692"/>
            <a:ext cx="1761196" cy="10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 descr="Afbeeldingsresultaat voor iraqi tanks">
            <a:extLst>
              <a:ext uri="{FF2B5EF4-FFF2-40B4-BE49-F238E27FC236}">
                <a16:creationId xmlns:a16="http://schemas.microsoft.com/office/drawing/2014/main" id="{6DAECB37-7FF4-4CAC-945A-6F2049127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83447" y="3991276"/>
            <a:ext cx="1780363" cy="98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0">
            <a:extLst>
              <a:ext uri="{FF2B5EF4-FFF2-40B4-BE49-F238E27FC236}">
                <a16:creationId xmlns:a16="http://schemas.microsoft.com/office/drawing/2014/main" id="{4F614972-0AEB-4C5C-90DA-5F9BE6D9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8189" y="2984633"/>
            <a:ext cx="1790878" cy="10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2">
            <a:extLst>
              <a:ext uri="{FF2B5EF4-FFF2-40B4-BE49-F238E27FC236}">
                <a16:creationId xmlns:a16="http://schemas.microsoft.com/office/drawing/2014/main" id="{B9E855C8-1B31-491A-BB50-4815DBFCB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0" b="3205"/>
          <a:stretch/>
        </p:blipFill>
        <p:spPr bwMode="auto">
          <a:xfrm>
            <a:off x="4319617" y="3994785"/>
            <a:ext cx="1760719" cy="9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A534238-B49B-6212-EE55-BD2DFA9E2A31}"/>
              </a:ext>
            </a:extLst>
          </p:cNvPr>
          <p:cNvGrpSpPr/>
          <p:nvPr/>
        </p:nvGrpSpPr>
        <p:grpSpPr>
          <a:xfrm>
            <a:off x="2377586" y="1868104"/>
            <a:ext cx="8444966" cy="4231457"/>
            <a:chOff x="2377586" y="1868104"/>
            <a:chExt cx="8444966" cy="423145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D1E20F4-EE71-40EE-BA28-248A1F99EB3D}"/>
                </a:ext>
              </a:extLst>
            </p:cNvPr>
            <p:cNvSpPr/>
            <p:nvPr/>
          </p:nvSpPr>
          <p:spPr>
            <a:xfrm>
              <a:off x="2377586" y="1868104"/>
              <a:ext cx="7400925" cy="423145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Rectangle: Rounded Corners 64">
              <a:extLst>
                <a:ext uri="{FF2B5EF4-FFF2-40B4-BE49-F238E27FC236}">
                  <a16:creationId xmlns:a16="http://schemas.microsoft.com/office/drawing/2014/main" id="{95271E2A-C55F-FF3A-5544-E315FEABD231}"/>
                </a:ext>
              </a:extLst>
            </p:cNvPr>
            <p:cNvSpPr/>
            <p:nvPr/>
          </p:nvSpPr>
          <p:spPr>
            <a:xfrm>
              <a:off x="10274202" y="4490650"/>
              <a:ext cx="548350" cy="1184849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66" name="Graphic 65" descr="Plant">
            <a:extLst>
              <a:ext uri="{FF2B5EF4-FFF2-40B4-BE49-F238E27FC236}">
                <a16:creationId xmlns:a16="http://schemas.microsoft.com/office/drawing/2014/main" id="{9AED2AC9-49FF-4004-B908-C0EA97572E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17974" y="5028141"/>
            <a:ext cx="905211" cy="905211"/>
          </a:xfrm>
          <a:prstGeom prst="rect">
            <a:avLst/>
          </a:prstGeom>
        </p:spPr>
      </p:pic>
      <p:pic>
        <p:nvPicPr>
          <p:cNvPr id="67" name="Graphic 66" descr="Wind Turbines">
            <a:extLst>
              <a:ext uri="{FF2B5EF4-FFF2-40B4-BE49-F238E27FC236}">
                <a16:creationId xmlns:a16="http://schemas.microsoft.com/office/drawing/2014/main" id="{5078D3D7-A99B-41FA-B684-68EBEAC846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99927" y="4010067"/>
            <a:ext cx="905211" cy="905211"/>
          </a:xfrm>
          <a:prstGeom prst="rect">
            <a:avLst/>
          </a:prstGeom>
        </p:spPr>
      </p:pic>
      <p:pic>
        <p:nvPicPr>
          <p:cNvPr id="68" name="Graphic 67" descr="Mosquito">
            <a:extLst>
              <a:ext uri="{FF2B5EF4-FFF2-40B4-BE49-F238E27FC236}">
                <a16:creationId xmlns:a16="http://schemas.microsoft.com/office/drawing/2014/main" id="{E6E0C013-FCBA-4445-BCBC-A0E50B959F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58697" y="1975670"/>
            <a:ext cx="905211" cy="905211"/>
          </a:xfrm>
          <a:prstGeom prst="rect">
            <a:avLst/>
          </a:prstGeom>
        </p:spPr>
      </p:pic>
      <p:pic>
        <p:nvPicPr>
          <p:cNvPr id="69" name="Graphic 68" descr="Grain">
            <a:extLst>
              <a:ext uri="{FF2B5EF4-FFF2-40B4-BE49-F238E27FC236}">
                <a16:creationId xmlns:a16="http://schemas.microsoft.com/office/drawing/2014/main" id="{E57DE09C-0185-431C-88CD-347DE05076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09713" y="3041298"/>
            <a:ext cx="905211" cy="90521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7B8EE73-A4D6-40C9-AA11-D9342FD333E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92838" y="5067112"/>
            <a:ext cx="798715" cy="798715"/>
          </a:xfrm>
          <a:prstGeom prst="rect">
            <a:avLst/>
          </a:prstGeom>
        </p:spPr>
      </p:pic>
      <p:pic>
        <p:nvPicPr>
          <p:cNvPr id="71" name="Graphic 70" descr="Wave with solid fill">
            <a:extLst>
              <a:ext uri="{FF2B5EF4-FFF2-40B4-BE49-F238E27FC236}">
                <a16:creationId xmlns:a16="http://schemas.microsoft.com/office/drawing/2014/main" id="{CC56B393-BDA1-45AA-B07B-6F99932D5F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71840" y="5028141"/>
            <a:ext cx="905211" cy="905211"/>
          </a:xfrm>
          <a:prstGeom prst="rect">
            <a:avLst/>
          </a:prstGeom>
        </p:spPr>
      </p:pic>
      <p:pic>
        <p:nvPicPr>
          <p:cNvPr id="72" name="Graphic 71" descr="Fever with solid fill">
            <a:extLst>
              <a:ext uri="{FF2B5EF4-FFF2-40B4-BE49-F238E27FC236}">
                <a16:creationId xmlns:a16="http://schemas.microsoft.com/office/drawing/2014/main" id="{E30FF9DF-DA64-4881-A083-86B753EA6A6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975890" y="2029345"/>
            <a:ext cx="905211" cy="905211"/>
          </a:xfrm>
          <a:prstGeom prst="rect">
            <a:avLst/>
          </a:prstGeom>
        </p:spPr>
      </p:pic>
      <p:pic>
        <p:nvPicPr>
          <p:cNvPr id="73" name="Graphic 72" descr="Dead Fish Skeleton with solid fill">
            <a:extLst>
              <a:ext uri="{FF2B5EF4-FFF2-40B4-BE49-F238E27FC236}">
                <a16:creationId xmlns:a16="http://schemas.microsoft.com/office/drawing/2014/main" id="{CB3C857D-33A0-4D82-B33F-150253106BD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42946" y="5028141"/>
            <a:ext cx="905211" cy="905211"/>
          </a:xfrm>
          <a:prstGeom prst="rect">
            <a:avLst/>
          </a:prstGeom>
        </p:spPr>
      </p:pic>
      <p:pic>
        <p:nvPicPr>
          <p:cNvPr id="74" name="Graphic 73" descr="Bonfire with solid fill">
            <a:extLst>
              <a:ext uri="{FF2B5EF4-FFF2-40B4-BE49-F238E27FC236}">
                <a16:creationId xmlns:a16="http://schemas.microsoft.com/office/drawing/2014/main" id="{58A39DC2-3461-494F-8D5B-7F7025BA49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975890" y="4038251"/>
            <a:ext cx="905211" cy="905211"/>
          </a:xfrm>
          <a:prstGeom prst="rect">
            <a:avLst/>
          </a:prstGeom>
        </p:spPr>
      </p:pic>
      <p:pic>
        <p:nvPicPr>
          <p:cNvPr id="75" name="Graphic 74" descr="Bee with solid fill">
            <a:extLst>
              <a:ext uri="{FF2B5EF4-FFF2-40B4-BE49-F238E27FC236}">
                <a16:creationId xmlns:a16="http://schemas.microsoft.com/office/drawing/2014/main" id="{13F4C433-F573-4F63-A47F-1AB2823E4D6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676210" y="2969418"/>
            <a:ext cx="905211" cy="905211"/>
          </a:xfrm>
          <a:prstGeom prst="rect">
            <a:avLst/>
          </a:prstGeom>
        </p:spPr>
      </p:pic>
      <p:pic>
        <p:nvPicPr>
          <p:cNvPr id="76" name="Graphic 75" descr="Coral with solid fill">
            <a:extLst>
              <a:ext uri="{FF2B5EF4-FFF2-40B4-BE49-F238E27FC236}">
                <a16:creationId xmlns:a16="http://schemas.microsoft.com/office/drawing/2014/main" id="{E01C2659-2A24-4872-8287-87E98F7362E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78336" y="3089291"/>
            <a:ext cx="798715" cy="798715"/>
          </a:xfrm>
          <a:prstGeom prst="rect">
            <a:avLst/>
          </a:prstGeom>
        </p:spPr>
      </p:pic>
      <p:pic>
        <p:nvPicPr>
          <p:cNvPr id="77" name="Graphic 76" descr="Watering pot with solid fill">
            <a:extLst>
              <a:ext uri="{FF2B5EF4-FFF2-40B4-BE49-F238E27FC236}">
                <a16:creationId xmlns:a16="http://schemas.microsoft.com/office/drawing/2014/main" id="{DC78AEE4-B302-4B47-90C9-9845792DA5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62960" y="4050093"/>
            <a:ext cx="798715" cy="798715"/>
          </a:xfrm>
          <a:prstGeom prst="rect">
            <a:avLst/>
          </a:prstGeom>
        </p:spPr>
      </p:pic>
      <p:pic>
        <p:nvPicPr>
          <p:cNvPr id="78" name="Graphic 77" descr="Covid-19 with solid fill">
            <a:extLst>
              <a:ext uri="{FF2B5EF4-FFF2-40B4-BE49-F238E27FC236}">
                <a16:creationId xmlns:a16="http://schemas.microsoft.com/office/drawing/2014/main" id="{CD723C21-69A0-43B3-ACC2-EBA729DF672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538611" y="2081953"/>
            <a:ext cx="798715" cy="798715"/>
          </a:xfrm>
          <a:prstGeom prst="rect">
            <a:avLst/>
          </a:prstGeom>
        </p:spPr>
      </p:pic>
      <p:pic>
        <p:nvPicPr>
          <p:cNvPr id="79" name="Graphic 78" descr="N95 mask with solid fill">
            <a:extLst>
              <a:ext uri="{FF2B5EF4-FFF2-40B4-BE49-F238E27FC236}">
                <a16:creationId xmlns:a16="http://schemas.microsoft.com/office/drawing/2014/main" id="{482410F5-D732-4D1A-A584-F2270932D1B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415581" y="2057876"/>
            <a:ext cx="798715" cy="798715"/>
          </a:xfrm>
          <a:prstGeom prst="rect">
            <a:avLst/>
          </a:prstGeom>
        </p:spPr>
      </p:pic>
      <p:pic>
        <p:nvPicPr>
          <p:cNvPr id="80" name="Graphic 79" descr="Run with solid fill">
            <a:extLst>
              <a:ext uri="{FF2B5EF4-FFF2-40B4-BE49-F238E27FC236}">
                <a16:creationId xmlns:a16="http://schemas.microsoft.com/office/drawing/2014/main" id="{62D505A3-EC2A-40FE-98C5-2571154249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562526" y="3140579"/>
            <a:ext cx="798715" cy="798715"/>
          </a:xfrm>
          <a:prstGeom prst="rect">
            <a:avLst/>
          </a:prstGeom>
        </p:spPr>
      </p:pic>
      <p:pic>
        <p:nvPicPr>
          <p:cNvPr id="81" name="Graphic 80" descr="Clenched Fist with solid fill">
            <a:extLst>
              <a:ext uri="{FF2B5EF4-FFF2-40B4-BE49-F238E27FC236}">
                <a16:creationId xmlns:a16="http://schemas.microsoft.com/office/drawing/2014/main" id="{3F20997F-AECD-4C55-A089-566757F847B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579138" y="4082990"/>
            <a:ext cx="798715" cy="79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7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9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3FF02F-FA72-49C8-86CF-301D16FE7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35A1C6F-E857-4682-B5E5-322F1DBC3985}"/>
              </a:ext>
            </a:extLst>
          </p:cNvPr>
          <p:cNvSpPr/>
          <p:nvPr/>
        </p:nvSpPr>
        <p:spPr>
          <a:xfrm>
            <a:off x="331065" y="1963558"/>
            <a:ext cx="4065377" cy="4065377"/>
          </a:xfrm>
          <a:prstGeom prst="roundRect">
            <a:avLst>
              <a:gd name="adj" fmla="val 50000"/>
            </a:avLst>
          </a:prstGeom>
          <a:solidFill>
            <a:srgbClr val="8C8C8C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6" name="Graphic 85" descr="Plant">
            <a:extLst>
              <a:ext uri="{FF2B5EF4-FFF2-40B4-BE49-F238E27FC236}">
                <a16:creationId xmlns:a16="http://schemas.microsoft.com/office/drawing/2014/main" id="{3DDCDF89-DEA6-418B-80F2-DAC9AD13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126" y="5071545"/>
            <a:ext cx="569153" cy="569153"/>
          </a:xfrm>
          <a:prstGeom prst="rect">
            <a:avLst/>
          </a:prstGeom>
        </p:spPr>
      </p:pic>
      <p:pic>
        <p:nvPicPr>
          <p:cNvPr id="87" name="Graphic 86" descr="Wind Turbines">
            <a:extLst>
              <a:ext uri="{FF2B5EF4-FFF2-40B4-BE49-F238E27FC236}">
                <a16:creationId xmlns:a16="http://schemas.microsoft.com/office/drawing/2014/main" id="{512C4D8A-D332-4B06-BC6C-C212E01B1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6848" y="4145783"/>
            <a:ext cx="569153" cy="569153"/>
          </a:xfrm>
          <a:prstGeom prst="rect">
            <a:avLst/>
          </a:prstGeom>
        </p:spPr>
      </p:pic>
      <p:pic>
        <p:nvPicPr>
          <p:cNvPr id="88" name="Graphic 87" descr="Mosquito">
            <a:extLst>
              <a:ext uri="{FF2B5EF4-FFF2-40B4-BE49-F238E27FC236}">
                <a16:creationId xmlns:a16="http://schemas.microsoft.com/office/drawing/2014/main" id="{2FCD557D-E669-40E8-8D05-1C746E323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874" y="2221913"/>
            <a:ext cx="569153" cy="569153"/>
          </a:xfrm>
          <a:prstGeom prst="rect">
            <a:avLst/>
          </a:prstGeom>
        </p:spPr>
      </p:pic>
      <p:pic>
        <p:nvPicPr>
          <p:cNvPr id="89" name="Graphic 88" descr="Grain">
            <a:extLst>
              <a:ext uri="{FF2B5EF4-FFF2-40B4-BE49-F238E27FC236}">
                <a16:creationId xmlns:a16="http://schemas.microsoft.com/office/drawing/2014/main" id="{E9E7230E-D122-4F92-8C27-6CF749643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0474" y="3501007"/>
            <a:ext cx="569153" cy="56915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7ACAE55A-7AB6-4547-B813-2904AA9E1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2022" y="5107314"/>
            <a:ext cx="569153" cy="569153"/>
          </a:xfrm>
          <a:prstGeom prst="rect">
            <a:avLst/>
          </a:prstGeom>
        </p:spPr>
      </p:pic>
      <p:pic>
        <p:nvPicPr>
          <p:cNvPr id="91" name="Graphic 90" descr="Wave with solid fill">
            <a:extLst>
              <a:ext uri="{FF2B5EF4-FFF2-40B4-BE49-F238E27FC236}">
                <a16:creationId xmlns:a16="http://schemas.microsoft.com/office/drawing/2014/main" id="{8125C2C1-D440-4DA3-993B-1ACE175077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695" y="4939927"/>
            <a:ext cx="569153" cy="569153"/>
          </a:xfrm>
          <a:prstGeom prst="rect">
            <a:avLst/>
          </a:prstGeom>
        </p:spPr>
      </p:pic>
      <p:pic>
        <p:nvPicPr>
          <p:cNvPr id="92" name="Graphic 91" descr="Fever with solid fill">
            <a:extLst>
              <a:ext uri="{FF2B5EF4-FFF2-40B4-BE49-F238E27FC236}">
                <a16:creationId xmlns:a16="http://schemas.microsoft.com/office/drawing/2014/main" id="{4DC37C67-7DEF-4253-B162-4B0151B60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145" y="2485881"/>
            <a:ext cx="569153" cy="569153"/>
          </a:xfrm>
          <a:prstGeom prst="rect">
            <a:avLst/>
          </a:prstGeom>
        </p:spPr>
      </p:pic>
      <p:pic>
        <p:nvPicPr>
          <p:cNvPr id="94" name="Graphic 93" descr="Dead Fish Skeleton with solid fill">
            <a:extLst>
              <a:ext uri="{FF2B5EF4-FFF2-40B4-BE49-F238E27FC236}">
                <a16:creationId xmlns:a16="http://schemas.microsoft.com/office/drawing/2014/main" id="{83FF89DA-551F-406C-A477-3A2EACDA0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141" y="4831788"/>
            <a:ext cx="569153" cy="569153"/>
          </a:xfrm>
          <a:prstGeom prst="rect">
            <a:avLst/>
          </a:prstGeom>
        </p:spPr>
      </p:pic>
      <p:pic>
        <p:nvPicPr>
          <p:cNvPr id="95" name="Graphic 94" descr="Bonfire with solid fill">
            <a:extLst>
              <a:ext uri="{FF2B5EF4-FFF2-40B4-BE49-F238E27FC236}">
                <a16:creationId xmlns:a16="http://schemas.microsoft.com/office/drawing/2014/main" id="{E715D1E7-11D5-494C-B347-CA5CD3531C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1594" y="4223397"/>
            <a:ext cx="569153" cy="569153"/>
          </a:xfrm>
          <a:prstGeom prst="rect">
            <a:avLst/>
          </a:prstGeom>
        </p:spPr>
      </p:pic>
      <p:pic>
        <p:nvPicPr>
          <p:cNvPr id="96" name="Graphic 95" descr="Bee with solid fill">
            <a:extLst>
              <a:ext uri="{FF2B5EF4-FFF2-40B4-BE49-F238E27FC236}">
                <a16:creationId xmlns:a16="http://schemas.microsoft.com/office/drawing/2014/main" id="{542600DC-D448-46D1-AC2F-9A1CDAA4CD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04424" y="3178091"/>
            <a:ext cx="569153" cy="569153"/>
          </a:xfrm>
          <a:prstGeom prst="rect">
            <a:avLst/>
          </a:prstGeom>
        </p:spPr>
      </p:pic>
      <p:pic>
        <p:nvPicPr>
          <p:cNvPr id="97" name="Graphic 96" descr="Coral with solid fill">
            <a:extLst>
              <a:ext uri="{FF2B5EF4-FFF2-40B4-BE49-F238E27FC236}">
                <a16:creationId xmlns:a16="http://schemas.microsoft.com/office/drawing/2014/main" id="{D5CE95AE-0A7B-46AB-9D17-9B4D729EBD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744" y="3324738"/>
            <a:ext cx="569153" cy="569153"/>
          </a:xfrm>
          <a:prstGeom prst="rect">
            <a:avLst/>
          </a:prstGeom>
        </p:spPr>
      </p:pic>
      <p:pic>
        <p:nvPicPr>
          <p:cNvPr id="98" name="Graphic 97" descr="Watering pot with solid fill">
            <a:extLst>
              <a:ext uri="{FF2B5EF4-FFF2-40B4-BE49-F238E27FC236}">
                <a16:creationId xmlns:a16="http://schemas.microsoft.com/office/drawing/2014/main" id="{1D8DFBD1-DFCC-446B-92DF-A59C20FC8B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8141" y="4166398"/>
            <a:ext cx="569153" cy="569153"/>
          </a:xfrm>
          <a:prstGeom prst="rect">
            <a:avLst/>
          </a:prstGeom>
        </p:spPr>
      </p:pic>
      <p:pic>
        <p:nvPicPr>
          <p:cNvPr id="99" name="Graphic 98" descr="Covid-19 with solid fill">
            <a:extLst>
              <a:ext uri="{FF2B5EF4-FFF2-40B4-BE49-F238E27FC236}">
                <a16:creationId xmlns:a16="http://schemas.microsoft.com/office/drawing/2014/main" id="{036CB540-3ECC-4C4A-96BC-73F6C567A8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90574" y="2323631"/>
            <a:ext cx="569153" cy="569153"/>
          </a:xfrm>
          <a:prstGeom prst="rect">
            <a:avLst/>
          </a:prstGeom>
        </p:spPr>
      </p:pic>
      <p:pic>
        <p:nvPicPr>
          <p:cNvPr id="100" name="Graphic 99" descr="N95 mask with solid fill">
            <a:extLst>
              <a:ext uri="{FF2B5EF4-FFF2-40B4-BE49-F238E27FC236}">
                <a16:creationId xmlns:a16="http://schemas.microsoft.com/office/drawing/2014/main" id="{AB3197E6-3556-4C51-8B62-D41F289E5B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6065" y="2802105"/>
            <a:ext cx="569153" cy="569153"/>
          </a:xfrm>
          <a:prstGeom prst="rect">
            <a:avLst/>
          </a:prstGeom>
        </p:spPr>
      </p:pic>
      <p:pic>
        <p:nvPicPr>
          <p:cNvPr id="101" name="Graphic 100" descr="Run with solid fill">
            <a:extLst>
              <a:ext uri="{FF2B5EF4-FFF2-40B4-BE49-F238E27FC236}">
                <a16:creationId xmlns:a16="http://schemas.microsoft.com/office/drawing/2014/main" id="{EE333010-AB16-4E86-B2F7-9CC88341E7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5814" y="3300340"/>
            <a:ext cx="569153" cy="569153"/>
          </a:xfrm>
          <a:prstGeom prst="rect">
            <a:avLst/>
          </a:prstGeom>
        </p:spPr>
      </p:pic>
      <p:pic>
        <p:nvPicPr>
          <p:cNvPr id="102" name="Graphic 101" descr="Clenched Fist with solid fill">
            <a:extLst>
              <a:ext uri="{FF2B5EF4-FFF2-40B4-BE49-F238E27FC236}">
                <a16:creationId xmlns:a16="http://schemas.microsoft.com/office/drawing/2014/main" id="{D1F9EFFE-4D79-417A-9C3A-88497910A9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92289" y="4187187"/>
            <a:ext cx="569153" cy="5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38806-F170-E608-A144-458E20466CF7}"/>
              </a:ext>
            </a:extLst>
          </p:cNvPr>
          <p:cNvSpPr txBox="1"/>
          <p:nvPr/>
        </p:nvSpPr>
        <p:spPr>
          <a:xfrm>
            <a:off x="2209376" y="1046888"/>
            <a:ext cx="3331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Damages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872A-D6FE-205D-177B-A4D64BA52CE3}"/>
              </a:ext>
            </a:extLst>
          </p:cNvPr>
          <p:cNvSpPr txBox="1"/>
          <p:nvPr/>
        </p:nvSpPr>
        <p:spPr>
          <a:xfrm>
            <a:off x="3926363" y="1051651"/>
            <a:ext cx="67010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00" i="1" dirty="0">
                <a:latin typeface="Merriweather Light" panose="02060503050406030704" pitchFamily="18" charset="0"/>
              </a:rPr>
              <a:t>of climate change</a:t>
            </a:r>
            <a:endParaRPr lang="LID4096" sz="4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 fonts embedded" id="{56C58FB5-5930-0D41-9FE8-3EB126454648}" vid="{9757F8EC-D7E9-E749-9F31-489C8771D0E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uu_powerpoint_sjabloon_NL_2019 (1)</Template>
  <TotalTime>2027</TotalTime>
  <Words>429</Words>
  <Application>Microsoft Macintosh PowerPoint</Application>
  <PresentationFormat>Custom</PresentationFormat>
  <Paragraphs>135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Merriweather Light</vt:lpstr>
      <vt:lpstr>Open Sans</vt:lpstr>
      <vt:lpstr>Courier New</vt:lpstr>
      <vt:lpstr>Merriweather Regular</vt:lpstr>
      <vt:lpstr>Verdana</vt:lpstr>
      <vt:lpstr>Open Sans Light</vt:lpstr>
      <vt:lpstr>Arial</vt:lpstr>
      <vt:lpstr>Open Sans Semibold</vt:lpstr>
      <vt:lpstr>Frutiger LT Pro 87 XBlack Cn</vt:lpstr>
      <vt:lpstr>Universiteit Utrecht</vt:lpstr>
      <vt:lpstr>From physical climate change to economic damages  Estimating the costs and benefits of climate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Thanks, and I look forward to future collaborations!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Kaj-Ivar van der Wijst</dc:creator>
  <cp:keywords/>
  <dc:description/>
  <cp:lastModifiedBy>Wijst, K. van der (Kaj-Ivar)</cp:lastModifiedBy>
  <cp:revision>3</cp:revision>
  <dcterms:created xsi:type="dcterms:W3CDTF">2019-09-05T07:45:46Z</dcterms:created>
  <dcterms:modified xsi:type="dcterms:W3CDTF">2024-03-08T07:19:12Z</dcterms:modified>
  <cp:category/>
</cp:coreProperties>
</file>